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DM Sans Bold" charset="1" panose="00000000000000000000"/>
      <p:regular r:id="rId33"/>
    </p:embeddedFont>
    <p:embeddedFont>
      <p:font typeface="Open Sans" charset="1" panose="020B0606030504020204"/>
      <p:regular r:id="rId34"/>
    </p:embeddedFont>
    <p:embeddedFont>
      <p:font typeface="DM Sans" charset="1" panose="00000000000000000000"/>
      <p:regular r:id="rId35"/>
    </p:embeddedFont>
    <p:embeddedFont>
      <p:font typeface="Open Sans Bold" charset="1" panose="020B0806030504020204"/>
      <p:regular r:id="rId36"/>
    </p:embeddedFont>
    <p:embeddedFont>
      <p:font typeface="Public Sans Bold" charset="1" panose="00000000000000000000"/>
      <p:regular r:id="rId37"/>
    </p:embeddedFont>
    <p:embeddedFont>
      <p:font typeface="Canva Sans" charset="1" panose="020B0503030501040103"/>
      <p:regular r:id="rId38"/>
    </p:embeddedFont>
    <p:embeddedFont>
      <p:font typeface="Canva Sans Bold" charset="1" panose="020B0803030501040103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27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30.png" Type="http://schemas.openxmlformats.org/officeDocument/2006/relationships/image"/><Relationship Id="rId13" Target="../media/image31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5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8.pn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59.png" Type="http://schemas.openxmlformats.org/officeDocument/2006/relationships/image"/><Relationship Id="rId7" Target="../media/image60.svg" Type="http://schemas.openxmlformats.org/officeDocument/2006/relationships/image"/><Relationship Id="rId8" Target="../media/image61.png" Type="http://schemas.openxmlformats.org/officeDocument/2006/relationships/image"/><Relationship Id="rId9" Target="../media/image6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7.png" Type="http://schemas.openxmlformats.org/officeDocument/2006/relationships/image"/><Relationship Id="rId11" Target="../media/image68.png" Type="http://schemas.openxmlformats.org/officeDocument/2006/relationships/image"/><Relationship Id="rId12" Target="../media/image69.png" Type="http://schemas.openxmlformats.org/officeDocument/2006/relationships/image"/><Relationship Id="rId13" Target="../media/image70.png" Type="http://schemas.openxmlformats.org/officeDocument/2006/relationships/image"/><Relationship Id="rId14" Target="../media/image71.jpe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63.png" Type="http://schemas.openxmlformats.org/officeDocument/2006/relationships/image"/><Relationship Id="rId7" Target="../media/image64.png" Type="http://schemas.openxmlformats.org/officeDocument/2006/relationships/image"/><Relationship Id="rId8" Target="../media/image65.png" Type="http://schemas.openxmlformats.org/officeDocument/2006/relationships/image"/><Relationship Id="rId9" Target="../media/image66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2.png" Type="http://schemas.openxmlformats.org/officeDocument/2006/relationships/image"/><Relationship Id="rId7" Target="../media/image73.png" Type="http://schemas.openxmlformats.org/officeDocument/2006/relationships/image"/><Relationship Id="rId8" Target="../media/image74.svg" Type="http://schemas.openxmlformats.org/officeDocument/2006/relationships/image"/><Relationship Id="rId9" Target="../media/image7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6.png" Type="http://schemas.openxmlformats.org/officeDocument/2006/relationships/image"/><Relationship Id="rId7" Target="../media/image77.png" Type="http://schemas.openxmlformats.org/officeDocument/2006/relationships/image"/><Relationship Id="rId8" Target="../media/image7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79.png" Type="http://schemas.openxmlformats.org/officeDocument/2006/relationships/image"/><Relationship Id="rId7" Target="../media/image80.png" Type="http://schemas.openxmlformats.org/officeDocument/2006/relationships/image"/><Relationship Id="rId8" Target="../media/image81.jpeg" Type="http://schemas.openxmlformats.org/officeDocument/2006/relationships/image"/><Relationship Id="rId9" Target="../media/image82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84.png" Type="http://schemas.openxmlformats.org/officeDocument/2006/relationships/image"/><Relationship Id="rId7" Target="../media/image85.png" Type="http://schemas.openxmlformats.org/officeDocument/2006/relationships/image"/><Relationship Id="rId8" Target="../media/image86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87.png" Type="http://schemas.openxmlformats.org/officeDocument/2006/relationships/image"/><Relationship Id="rId13" Target="../media/image57.png" Type="http://schemas.openxmlformats.org/officeDocument/2006/relationships/image"/><Relationship Id="rId14" Target="../media/image58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8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Relationship Id="rId3" Target="https://www.linkedin.com/posts/rabii-cheffi-14066423b_overview-activity-7329900314633900032-nGb4?utm_source=share&amp;utm_medium=member_desktop&amp;rcm=ACoAAEQlvwkBfumqgeP4aPT1gzZ-9VuV3KSi9Y0" TargetMode="External" Type="http://schemas.openxmlformats.org/officeDocument/2006/relationships/hyperlink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24" Target="../media/image23.png" Type="http://schemas.openxmlformats.org/officeDocument/2006/relationships/image"/><Relationship Id="rId25" Target="../media/image24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8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12" Target="../media/image29.png" Type="http://schemas.openxmlformats.org/officeDocument/2006/relationships/image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11" Target="../media/image18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25.png" Type="http://schemas.openxmlformats.org/officeDocument/2006/relationships/image"/><Relationship Id="rId15" Target="../media/image26.svg" Type="http://schemas.openxmlformats.org/officeDocument/2006/relationships/image"/><Relationship Id="rId16" Target="../media/image34.png" Type="http://schemas.openxmlformats.org/officeDocument/2006/relationships/image"/><Relationship Id="rId17" Target="../media/image35.png" Type="http://schemas.openxmlformats.org/officeDocument/2006/relationships/image"/><Relationship Id="rId18" Target="../media/image36.png" Type="http://schemas.openxmlformats.org/officeDocument/2006/relationships/image"/><Relationship Id="rId19" Target="../media/image37.png" Type="http://schemas.openxmlformats.org/officeDocument/2006/relationships/image"/><Relationship Id="rId2" Target="../media/image32.png" Type="http://schemas.openxmlformats.org/officeDocument/2006/relationships/image"/><Relationship Id="rId3" Target="../media/image33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7.png" Type="http://schemas.openxmlformats.org/officeDocument/2006/relationships/image"/><Relationship Id="rId7" Target="../media/image8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5.png" Type="http://schemas.openxmlformats.org/officeDocument/2006/relationships/image"/><Relationship Id="rId13" Target="../media/image26.svg" Type="http://schemas.openxmlformats.org/officeDocument/2006/relationships/image"/><Relationship Id="rId14" Target="../media/image40.png" Type="http://schemas.openxmlformats.org/officeDocument/2006/relationships/image"/><Relationship Id="rId15" Target="../media/image41.png" Type="http://schemas.openxmlformats.org/officeDocument/2006/relationships/image"/><Relationship Id="rId16" Target="../media/image42.png" Type="http://schemas.openxmlformats.org/officeDocument/2006/relationships/image"/><Relationship Id="rId17" Target="../media/image43.pn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5.png" Type="http://schemas.openxmlformats.org/officeDocument/2006/relationships/image"/><Relationship Id="rId20" Target="../media/image46.png" Type="http://schemas.openxmlformats.org/officeDocument/2006/relationships/image"/><Relationship Id="rId21" Target="../media/image47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11992175" y="3449202"/>
            <a:ext cx="3094543" cy="3496659"/>
          </a:xfrm>
          <a:custGeom>
            <a:avLst/>
            <a:gdLst/>
            <a:ahLst/>
            <a:cxnLst/>
            <a:rect r="r" b="b" t="t" l="l"/>
            <a:pathLst>
              <a:path h="3496659" w="3094543">
                <a:moveTo>
                  <a:pt x="0" y="0"/>
                </a:moveTo>
                <a:lnTo>
                  <a:pt x="3094542" y="0"/>
                </a:lnTo>
                <a:lnTo>
                  <a:pt x="3094542" y="3496659"/>
                </a:lnTo>
                <a:lnTo>
                  <a:pt x="0" y="3496659"/>
                </a:lnTo>
                <a:lnTo>
                  <a:pt x="0" y="0"/>
                </a:lnTo>
                <a:close/>
              </a:path>
            </a:pathLst>
          </a:custGeom>
          <a:blipFill>
            <a:blip r:embed="rId2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201283" y="3712614"/>
            <a:ext cx="6966875" cy="188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70"/>
              </a:lnSpc>
            </a:pPr>
            <a:r>
              <a:rPr lang="en-US" b="true" sz="1486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Queute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01283" y="6367835"/>
            <a:ext cx="8459795" cy="578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b="true" sz="4381" spc="-8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Because every minute counts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63278" y="-1314173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1446914" y="3490894"/>
            <a:ext cx="9000821" cy="261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Value and </a:t>
            </a:r>
          </a:p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Benefits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6409" y="9258300"/>
            <a:ext cx="1051306" cy="1060951"/>
          </a:xfrm>
          <a:custGeom>
            <a:avLst/>
            <a:gdLst/>
            <a:ahLst/>
            <a:cxnLst/>
            <a:rect r="r" b="b" t="t" l="l"/>
            <a:pathLst>
              <a:path h="1060951" w="1051306">
                <a:moveTo>
                  <a:pt x="0" y="0"/>
                </a:moveTo>
                <a:lnTo>
                  <a:pt x="1051306" y="0"/>
                </a:lnTo>
                <a:lnTo>
                  <a:pt x="1051306" y="1060951"/>
                </a:lnTo>
                <a:lnTo>
                  <a:pt x="0" y="10609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0795" y="8349617"/>
            <a:ext cx="2118991" cy="2118991"/>
          </a:xfrm>
          <a:custGeom>
            <a:avLst/>
            <a:gdLst/>
            <a:ahLst/>
            <a:cxnLst/>
            <a:rect r="r" b="b" t="t" l="l"/>
            <a:pathLst>
              <a:path h="2118991" w="2118991">
                <a:moveTo>
                  <a:pt x="0" y="0"/>
                </a:moveTo>
                <a:lnTo>
                  <a:pt x="2118990" y="0"/>
                </a:lnTo>
                <a:lnTo>
                  <a:pt x="2118990" y="2118991"/>
                </a:lnTo>
                <a:lnTo>
                  <a:pt x="0" y="21189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20214" y="4055790"/>
            <a:ext cx="13847572" cy="2934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7"/>
              </a:lnSpc>
            </a:pPr>
            <a:r>
              <a:rPr lang="en-US" sz="3450" spc="2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Queute is an intermediate between governmental, private sector services and the general public. Our solution enables communications sometimes are even impossible.</a:t>
            </a:r>
          </a:p>
          <a:p>
            <a:pPr algn="ctr" marL="0" indent="0" lvl="0">
              <a:lnSpc>
                <a:spcPts val="4657"/>
              </a:lnSpc>
              <a:spcBef>
                <a:spcPct val="0"/>
              </a:spcBef>
            </a:pPr>
            <a:r>
              <a:rPr lang="en-US" sz="3450" spc="20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Our solution is the link. We are the link.</a:t>
            </a:r>
          </a:p>
          <a:p>
            <a:pPr algn="ctr" marL="0" indent="0" lvl="0">
              <a:lnSpc>
                <a:spcPts val="4657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4470" y="335315"/>
            <a:ext cx="3107900" cy="2066753"/>
          </a:xfrm>
          <a:custGeom>
            <a:avLst/>
            <a:gdLst/>
            <a:ahLst/>
            <a:cxnLst/>
            <a:rect r="r" b="b" t="t" l="l"/>
            <a:pathLst>
              <a:path h="2066753" w="3107900">
                <a:moveTo>
                  <a:pt x="0" y="0"/>
                </a:moveTo>
                <a:lnTo>
                  <a:pt x="3107900" y="0"/>
                </a:lnTo>
                <a:lnTo>
                  <a:pt x="3107900" y="2066754"/>
                </a:lnTo>
                <a:lnTo>
                  <a:pt x="0" y="20667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413511" y="4147977"/>
            <a:ext cx="1991045" cy="1991045"/>
          </a:xfrm>
          <a:custGeom>
            <a:avLst/>
            <a:gdLst/>
            <a:ahLst/>
            <a:cxnLst/>
            <a:rect r="r" b="b" t="t" l="l"/>
            <a:pathLst>
              <a:path h="1991045" w="1991045">
                <a:moveTo>
                  <a:pt x="0" y="0"/>
                </a:moveTo>
                <a:lnTo>
                  <a:pt x="1991045" y="0"/>
                </a:lnTo>
                <a:lnTo>
                  <a:pt x="1991045" y="1991046"/>
                </a:lnTo>
                <a:lnTo>
                  <a:pt x="0" y="19910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9457" y="3311599"/>
            <a:ext cx="16209843" cy="3882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Sustainable Development</a:t>
            </a:r>
          </a:p>
          <a:p>
            <a:pPr algn="ctr">
              <a:lnSpc>
                <a:spcPts val="10011"/>
              </a:lnSpc>
            </a:pPr>
            <a:r>
              <a:rPr lang="en-US" b="true" sz="1032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Goals (SDGs)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-801553" y="8927882"/>
            <a:ext cx="9385848" cy="5582241"/>
          </a:xfrm>
          <a:custGeom>
            <a:avLst/>
            <a:gdLst/>
            <a:ahLst/>
            <a:cxnLst/>
            <a:rect r="r" b="b" t="t" l="l"/>
            <a:pathLst>
              <a:path h="5582241" w="9385848">
                <a:moveTo>
                  <a:pt x="0" y="0"/>
                </a:moveTo>
                <a:lnTo>
                  <a:pt x="9385848" y="0"/>
                </a:lnTo>
                <a:lnTo>
                  <a:pt x="9385848" y="5582241"/>
                </a:lnTo>
                <a:lnTo>
                  <a:pt x="0" y="55822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-21124" r="0" b="-4701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856889" y="-5998981"/>
            <a:ext cx="9385848" cy="8401049"/>
          </a:xfrm>
          <a:custGeom>
            <a:avLst/>
            <a:gdLst/>
            <a:ahLst/>
            <a:cxnLst/>
            <a:rect r="r" b="b" t="t" l="l"/>
            <a:pathLst>
              <a:path h="8401049" w="9385848">
                <a:moveTo>
                  <a:pt x="0" y="0"/>
                </a:moveTo>
                <a:lnTo>
                  <a:pt x="9385847" y="0"/>
                </a:lnTo>
                <a:lnTo>
                  <a:pt x="9385847" y="8401050"/>
                </a:lnTo>
                <a:lnTo>
                  <a:pt x="0" y="840105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-1184" t="-14368" r="-1184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42431" y="2389891"/>
            <a:ext cx="2656010" cy="2656010"/>
          </a:xfrm>
          <a:custGeom>
            <a:avLst/>
            <a:gdLst/>
            <a:ahLst/>
            <a:cxnLst/>
            <a:rect r="r" b="b" t="t" l="l"/>
            <a:pathLst>
              <a:path h="2656010" w="2656010">
                <a:moveTo>
                  <a:pt x="0" y="0"/>
                </a:moveTo>
                <a:lnTo>
                  <a:pt x="2656009" y="0"/>
                </a:lnTo>
                <a:lnTo>
                  <a:pt x="2656009" y="2656010"/>
                </a:lnTo>
                <a:lnTo>
                  <a:pt x="0" y="26560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589560" y="2389891"/>
            <a:ext cx="2656010" cy="2656010"/>
          </a:xfrm>
          <a:custGeom>
            <a:avLst/>
            <a:gdLst/>
            <a:ahLst/>
            <a:cxnLst/>
            <a:rect r="r" b="b" t="t" l="l"/>
            <a:pathLst>
              <a:path h="2656010" w="2656010">
                <a:moveTo>
                  <a:pt x="0" y="0"/>
                </a:moveTo>
                <a:lnTo>
                  <a:pt x="2656009" y="0"/>
                </a:lnTo>
                <a:lnTo>
                  <a:pt x="2656009" y="2656010"/>
                </a:lnTo>
                <a:lnTo>
                  <a:pt x="0" y="2656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706645" y="2389891"/>
            <a:ext cx="2753609" cy="2753609"/>
          </a:xfrm>
          <a:custGeom>
            <a:avLst/>
            <a:gdLst/>
            <a:ahLst/>
            <a:cxnLst/>
            <a:rect r="r" b="b" t="t" l="l"/>
            <a:pathLst>
              <a:path h="2753609" w="2753609">
                <a:moveTo>
                  <a:pt x="0" y="0"/>
                </a:moveTo>
                <a:lnTo>
                  <a:pt x="2753609" y="0"/>
                </a:lnTo>
                <a:lnTo>
                  <a:pt x="2753609" y="2753609"/>
                </a:lnTo>
                <a:lnTo>
                  <a:pt x="0" y="27536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98440" y="6034103"/>
            <a:ext cx="2867409" cy="2867409"/>
          </a:xfrm>
          <a:custGeom>
            <a:avLst/>
            <a:gdLst/>
            <a:ahLst/>
            <a:cxnLst/>
            <a:rect r="r" b="b" t="t" l="l"/>
            <a:pathLst>
              <a:path h="2867409" w="2867409">
                <a:moveTo>
                  <a:pt x="0" y="0"/>
                </a:moveTo>
                <a:lnTo>
                  <a:pt x="2867409" y="0"/>
                </a:lnTo>
                <a:lnTo>
                  <a:pt x="2867409" y="2867409"/>
                </a:lnTo>
                <a:lnTo>
                  <a:pt x="0" y="28674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82449" y="6034103"/>
            <a:ext cx="2867409" cy="2867409"/>
          </a:xfrm>
          <a:custGeom>
            <a:avLst/>
            <a:gdLst/>
            <a:ahLst/>
            <a:cxnLst/>
            <a:rect r="r" b="b" t="t" l="l"/>
            <a:pathLst>
              <a:path h="2867409" w="2867409">
                <a:moveTo>
                  <a:pt x="0" y="0"/>
                </a:moveTo>
                <a:lnTo>
                  <a:pt x="2867409" y="0"/>
                </a:lnTo>
                <a:lnTo>
                  <a:pt x="2867409" y="2867409"/>
                </a:lnTo>
                <a:lnTo>
                  <a:pt x="0" y="28674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642844" y="582930"/>
            <a:ext cx="5002312" cy="834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b="true" sz="2400" u="sng">
                <a:solidFill>
                  <a:srgbClr val="00000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Key SDGs Targeted by Our Project:</a:t>
            </a:r>
          </a:p>
          <a:p>
            <a:pPr algn="ctr">
              <a:lnSpc>
                <a:spcPts val="336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63278" y="-1314173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70627">
            <a:off x="11853652" y="2298718"/>
            <a:ext cx="5349429" cy="5910971"/>
          </a:xfrm>
          <a:custGeom>
            <a:avLst/>
            <a:gdLst/>
            <a:ahLst/>
            <a:cxnLst/>
            <a:rect r="r" b="b" t="t" l="l"/>
            <a:pathLst>
              <a:path h="5910971" w="5349429">
                <a:moveTo>
                  <a:pt x="0" y="0"/>
                </a:moveTo>
                <a:lnTo>
                  <a:pt x="5349429" y="0"/>
                </a:lnTo>
                <a:lnTo>
                  <a:pt x="5349429" y="5910972"/>
                </a:lnTo>
                <a:lnTo>
                  <a:pt x="0" y="5910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44755"/>
            <a:ext cx="9000821" cy="261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Architecture Overview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17386">
            <a:off x="10635960" y="1883527"/>
            <a:ext cx="2147815" cy="4861311"/>
          </a:xfrm>
          <a:custGeom>
            <a:avLst/>
            <a:gdLst/>
            <a:ahLst/>
            <a:cxnLst/>
            <a:rect r="r" b="b" t="t" l="l"/>
            <a:pathLst>
              <a:path h="4861311" w="2147815">
                <a:moveTo>
                  <a:pt x="0" y="0"/>
                </a:moveTo>
                <a:lnTo>
                  <a:pt x="2147815" y="0"/>
                </a:lnTo>
                <a:lnTo>
                  <a:pt x="2147815" y="4861310"/>
                </a:lnTo>
                <a:lnTo>
                  <a:pt x="0" y="48613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5916" y="2818410"/>
            <a:ext cx="1621074" cy="1704762"/>
          </a:xfrm>
          <a:custGeom>
            <a:avLst/>
            <a:gdLst/>
            <a:ahLst/>
            <a:cxnLst/>
            <a:rect r="r" b="b" t="t" l="l"/>
            <a:pathLst>
              <a:path h="1704762" w="1621074">
                <a:moveTo>
                  <a:pt x="0" y="0"/>
                </a:moveTo>
                <a:lnTo>
                  <a:pt x="1621075" y="0"/>
                </a:lnTo>
                <a:lnTo>
                  <a:pt x="1621075" y="1704762"/>
                </a:lnTo>
                <a:lnTo>
                  <a:pt x="0" y="1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61861" y="535305"/>
            <a:ext cx="1094929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Global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756" y="1788328"/>
            <a:ext cx="4712502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Ressources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684232" y="2818410"/>
            <a:ext cx="1621074" cy="1704762"/>
          </a:xfrm>
          <a:custGeom>
            <a:avLst/>
            <a:gdLst/>
            <a:ahLst/>
            <a:cxnLst/>
            <a:rect r="r" b="b" t="t" l="l"/>
            <a:pathLst>
              <a:path h="1704762" w="1621074">
                <a:moveTo>
                  <a:pt x="0" y="0"/>
                </a:moveTo>
                <a:lnTo>
                  <a:pt x="1621074" y="0"/>
                </a:lnTo>
                <a:lnTo>
                  <a:pt x="1621074" y="1704762"/>
                </a:lnTo>
                <a:lnTo>
                  <a:pt x="0" y="1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5806" y="2818410"/>
            <a:ext cx="1621074" cy="1704762"/>
          </a:xfrm>
          <a:custGeom>
            <a:avLst/>
            <a:gdLst/>
            <a:ahLst/>
            <a:cxnLst/>
            <a:rect r="r" b="b" t="t" l="l"/>
            <a:pathLst>
              <a:path h="1704762" w="1621074">
                <a:moveTo>
                  <a:pt x="0" y="0"/>
                </a:moveTo>
                <a:lnTo>
                  <a:pt x="1621074" y="0"/>
                </a:lnTo>
                <a:lnTo>
                  <a:pt x="1621074" y="1704762"/>
                </a:lnTo>
                <a:lnTo>
                  <a:pt x="0" y="1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62495" y="4818447"/>
            <a:ext cx="3601028" cy="2332732"/>
            <a:chOff x="0" y="0"/>
            <a:chExt cx="4801370" cy="31103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355271" cy="3110310"/>
              <a:chOff x="0" y="0"/>
              <a:chExt cx="900127" cy="64282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00127" cy="642824"/>
              </a:xfrm>
              <a:custGeom>
                <a:avLst/>
                <a:gdLst/>
                <a:ahLst/>
                <a:cxnLst/>
                <a:rect r="r" b="b" t="t" l="l"/>
                <a:pathLst>
                  <a:path h="642824" w="900127">
                    <a:moveTo>
                      <a:pt x="118507" y="0"/>
                    </a:moveTo>
                    <a:lnTo>
                      <a:pt x="781620" y="0"/>
                    </a:lnTo>
                    <a:cubicBezTo>
                      <a:pt x="847070" y="0"/>
                      <a:pt x="900127" y="53057"/>
                      <a:pt x="900127" y="118507"/>
                    </a:cubicBezTo>
                    <a:lnTo>
                      <a:pt x="900127" y="524318"/>
                    </a:lnTo>
                    <a:cubicBezTo>
                      <a:pt x="900127" y="589767"/>
                      <a:pt x="847070" y="642824"/>
                      <a:pt x="781620" y="642824"/>
                    </a:cubicBezTo>
                    <a:lnTo>
                      <a:pt x="118507" y="642824"/>
                    </a:lnTo>
                    <a:cubicBezTo>
                      <a:pt x="87077" y="642824"/>
                      <a:pt x="56934" y="630339"/>
                      <a:pt x="34710" y="608114"/>
                    </a:cubicBezTo>
                    <a:cubicBezTo>
                      <a:pt x="12485" y="585890"/>
                      <a:pt x="0" y="555748"/>
                      <a:pt x="0" y="524318"/>
                    </a:cubicBezTo>
                    <a:lnTo>
                      <a:pt x="0" y="118507"/>
                    </a:lnTo>
                    <a:cubicBezTo>
                      <a:pt x="0" y="53057"/>
                      <a:pt x="53057" y="0"/>
                      <a:pt x="1185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00127" cy="680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1495" y="253843"/>
              <a:ext cx="426377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Processor:Ryzen 5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8902" y="1111503"/>
              <a:ext cx="4682469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RAM: 24Go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1629" y="2050031"/>
              <a:ext cx="3516042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 1T HDD - 128 Go SSD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53603" y="4818447"/>
            <a:ext cx="3503519" cy="2332732"/>
            <a:chOff x="0" y="0"/>
            <a:chExt cx="4671359" cy="311031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237339" cy="3110310"/>
              <a:chOff x="0" y="0"/>
              <a:chExt cx="875753" cy="64282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75753" cy="642824"/>
              </a:xfrm>
              <a:custGeom>
                <a:avLst/>
                <a:gdLst/>
                <a:ahLst/>
                <a:cxnLst/>
                <a:rect r="r" b="b" t="t" l="l"/>
                <a:pathLst>
                  <a:path h="642824" w="875753">
                    <a:moveTo>
                      <a:pt x="121805" y="0"/>
                    </a:moveTo>
                    <a:lnTo>
                      <a:pt x="753949" y="0"/>
                    </a:lnTo>
                    <a:cubicBezTo>
                      <a:pt x="786253" y="0"/>
                      <a:pt x="817235" y="12833"/>
                      <a:pt x="840078" y="35676"/>
                    </a:cubicBezTo>
                    <a:cubicBezTo>
                      <a:pt x="862920" y="58519"/>
                      <a:pt x="875753" y="89500"/>
                      <a:pt x="875753" y="121805"/>
                    </a:cubicBezTo>
                    <a:lnTo>
                      <a:pt x="875753" y="521019"/>
                    </a:lnTo>
                    <a:cubicBezTo>
                      <a:pt x="875753" y="588290"/>
                      <a:pt x="821219" y="642824"/>
                      <a:pt x="753949" y="642824"/>
                    </a:cubicBezTo>
                    <a:lnTo>
                      <a:pt x="121805" y="642824"/>
                    </a:lnTo>
                    <a:cubicBezTo>
                      <a:pt x="89500" y="642824"/>
                      <a:pt x="58519" y="629991"/>
                      <a:pt x="35676" y="607148"/>
                    </a:cubicBezTo>
                    <a:cubicBezTo>
                      <a:pt x="12833" y="584306"/>
                      <a:pt x="0" y="553324"/>
                      <a:pt x="0" y="521019"/>
                    </a:cubicBezTo>
                    <a:lnTo>
                      <a:pt x="0" y="121805"/>
                    </a:lnTo>
                    <a:cubicBezTo>
                      <a:pt x="0" y="54534"/>
                      <a:pt x="54534" y="0"/>
                      <a:pt x="12180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75753" cy="680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89018" y="253843"/>
              <a:ext cx="4148321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Processor: i5-12450H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5682" y="1111503"/>
              <a:ext cx="4555677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RAM: 16GO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7253" y="2050031"/>
              <a:ext cx="3420834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Storage:512 Go NVMe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47203" y="4818447"/>
            <a:ext cx="3527896" cy="2332732"/>
            <a:chOff x="0" y="0"/>
            <a:chExt cx="4703862" cy="311031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266822" cy="3110310"/>
              <a:chOff x="0" y="0"/>
              <a:chExt cx="881847" cy="64282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81847" cy="642824"/>
              </a:xfrm>
              <a:custGeom>
                <a:avLst/>
                <a:gdLst/>
                <a:ahLst/>
                <a:cxnLst/>
                <a:rect r="r" b="b" t="t" l="l"/>
                <a:pathLst>
                  <a:path h="642824" w="881847">
                    <a:moveTo>
                      <a:pt x="120963" y="0"/>
                    </a:moveTo>
                    <a:lnTo>
                      <a:pt x="760884" y="0"/>
                    </a:lnTo>
                    <a:cubicBezTo>
                      <a:pt x="827690" y="0"/>
                      <a:pt x="881847" y="54157"/>
                      <a:pt x="881847" y="120963"/>
                    </a:cubicBezTo>
                    <a:lnTo>
                      <a:pt x="881847" y="521861"/>
                    </a:lnTo>
                    <a:cubicBezTo>
                      <a:pt x="881847" y="588667"/>
                      <a:pt x="827690" y="642824"/>
                      <a:pt x="760884" y="642824"/>
                    </a:cubicBezTo>
                    <a:lnTo>
                      <a:pt x="120963" y="642824"/>
                    </a:lnTo>
                    <a:cubicBezTo>
                      <a:pt x="54157" y="642824"/>
                      <a:pt x="0" y="588667"/>
                      <a:pt x="0" y="521861"/>
                    </a:cubicBezTo>
                    <a:lnTo>
                      <a:pt x="0" y="120963"/>
                    </a:lnTo>
                    <a:cubicBezTo>
                      <a:pt x="0" y="54157"/>
                      <a:pt x="54157" y="0"/>
                      <a:pt x="1209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81847" cy="680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89637" y="253843"/>
              <a:ext cx="4177185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Processor: i5-10 gen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6487" y="1111503"/>
              <a:ext cx="4587375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RAM: 16GO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8347" y="2050031"/>
              <a:ext cx="3444636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Storage:512 Go SSD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85916" y="2818410"/>
            <a:ext cx="1621074" cy="1704762"/>
          </a:xfrm>
          <a:custGeom>
            <a:avLst/>
            <a:gdLst/>
            <a:ahLst/>
            <a:cxnLst/>
            <a:rect r="r" b="b" t="t" l="l"/>
            <a:pathLst>
              <a:path h="1704762" w="1621074">
                <a:moveTo>
                  <a:pt x="0" y="0"/>
                </a:moveTo>
                <a:lnTo>
                  <a:pt x="1621075" y="0"/>
                </a:lnTo>
                <a:lnTo>
                  <a:pt x="1621075" y="1704762"/>
                </a:lnTo>
                <a:lnTo>
                  <a:pt x="0" y="1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161861" y="535305"/>
            <a:ext cx="10949290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Global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48756" y="1788328"/>
            <a:ext cx="4712502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Ressources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7684232" y="2818410"/>
            <a:ext cx="1621074" cy="1704762"/>
          </a:xfrm>
          <a:custGeom>
            <a:avLst/>
            <a:gdLst/>
            <a:ahLst/>
            <a:cxnLst/>
            <a:rect r="r" b="b" t="t" l="l"/>
            <a:pathLst>
              <a:path h="1704762" w="1621074">
                <a:moveTo>
                  <a:pt x="0" y="0"/>
                </a:moveTo>
                <a:lnTo>
                  <a:pt x="1621074" y="0"/>
                </a:lnTo>
                <a:lnTo>
                  <a:pt x="1621074" y="1704762"/>
                </a:lnTo>
                <a:lnTo>
                  <a:pt x="0" y="1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985806" y="2818410"/>
            <a:ext cx="1621074" cy="1704762"/>
          </a:xfrm>
          <a:custGeom>
            <a:avLst/>
            <a:gdLst/>
            <a:ahLst/>
            <a:cxnLst/>
            <a:rect r="r" b="b" t="t" l="l"/>
            <a:pathLst>
              <a:path h="1704762" w="1621074">
                <a:moveTo>
                  <a:pt x="0" y="0"/>
                </a:moveTo>
                <a:lnTo>
                  <a:pt x="1621074" y="0"/>
                </a:lnTo>
                <a:lnTo>
                  <a:pt x="1621074" y="1704762"/>
                </a:lnTo>
                <a:lnTo>
                  <a:pt x="0" y="17047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2462495" y="4818447"/>
            <a:ext cx="3601028" cy="2332732"/>
            <a:chOff x="0" y="0"/>
            <a:chExt cx="4801370" cy="3110310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4355271" cy="3110310"/>
              <a:chOff x="0" y="0"/>
              <a:chExt cx="900127" cy="642824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900127" cy="642824"/>
              </a:xfrm>
              <a:custGeom>
                <a:avLst/>
                <a:gdLst/>
                <a:ahLst/>
                <a:cxnLst/>
                <a:rect r="r" b="b" t="t" l="l"/>
                <a:pathLst>
                  <a:path h="642824" w="900127">
                    <a:moveTo>
                      <a:pt x="118507" y="0"/>
                    </a:moveTo>
                    <a:lnTo>
                      <a:pt x="781620" y="0"/>
                    </a:lnTo>
                    <a:cubicBezTo>
                      <a:pt x="847070" y="0"/>
                      <a:pt x="900127" y="53057"/>
                      <a:pt x="900127" y="118507"/>
                    </a:cubicBezTo>
                    <a:lnTo>
                      <a:pt x="900127" y="524318"/>
                    </a:lnTo>
                    <a:cubicBezTo>
                      <a:pt x="900127" y="589767"/>
                      <a:pt x="847070" y="642824"/>
                      <a:pt x="781620" y="642824"/>
                    </a:cubicBezTo>
                    <a:lnTo>
                      <a:pt x="118507" y="642824"/>
                    </a:lnTo>
                    <a:cubicBezTo>
                      <a:pt x="87077" y="642824"/>
                      <a:pt x="56934" y="630339"/>
                      <a:pt x="34710" y="608114"/>
                    </a:cubicBezTo>
                    <a:cubicBezTo>
                      <a:pt x="12485" y="585890"/>
                      <a:pt x="0" y="555748"/>
                      <a:pt x="0" y="524318"/>
                    </a:cubicBezTo>
                    <a:lnTo>
                      <a:pt x="0" y="118507"/>
                    </a:lnTo>
                    <a:cubicBezTo>
                      <a:pt x="0" y="53057"/>
                      <a:pt x="53057" y="0"/>
                      <a:pt x="118507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900127" cy="680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91495" y="253843"/>
              <a:ext cx="426377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Processor:Ryzen 7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118902" y="1111503"/>
              <a:ext cx="4682469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RAM: 16GO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161629" y="2050031"/>
              <a:ext cx="3516042" cy="8627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 1T HDD - 128 Go SSD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953603" y="4818447"/>
            <a:ext cx="3503519" cy="2332732"/>
            <a:chOff x="0" y="0"/>
            <a:chExt cx="4671359" cy="311031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4237339" cy="3110310"/>
              <a:chOff x="0" y="0"/>
              <a:chExt cx="875753" cy="64282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75753" cy="642824"/>
              </a:xfrm>
              <a:custGeom>
                <a:avLst/>
                <a:gdLst/>
                <a:ahLst/>
                <a:cxnLst/>
                <a:rect r="r" b="b" t="t" l="l"/>
                <a:pathLst>
                  <a:path h="642824" w="875753">
                    <a:moveTo>
                      <a:pt x="121805" y="0"/>
                    </a:moveTo>
                    <a:lnTo>
                      <a:pt x="753949" y="0"/>
                    </a:lnTo>
                    <a:cubicBezTo>
                      <a:pt x="786253" y="0"/>
                      <a:pt x="817235" y="12833"/>
                      <a:pt x="840078" y="35676"/>
                    </a:cubicBezTo>
                    <a:cubicBezTo>
                      <a:pt x="862920" y="58519"/>
                      <a:pt x="875753" y="89500"/>
                      <a:pt x="875753" y="121805"/>
                    </a:cubicBezTo>
                    <a:lnTo>
                      <a:pt x="875753" y="521019"/>
                    </a:lnTo>
                    <a:cubicBezTo>
                      <a:pt x="875753" y="588290"/>
                      <a:pt x="821219" y="642824"/>
                      <a:pt x="753949" y="642824"/>
                    </a:cubicBezTo>
                    <a:lnTo>
                      <a:pt x="121805" y="642824"/>
                    </a:lnTo>
                    <a:cubicBezTo>
                      <a:pt x="89500" y="642824"/>
                      <a:pt x="58519" y="629991"/>
                      <a:pt x="35676" y="607148"/>
                    </a:cubicBezTo>
                    <a:cubicBezTo>
                      <a:pt x="12833" y="584306"/>
                      <a:pt x="0" y="553324"/>
                      <a:pt x="0" y="521019"/>
                    </a:cubicBezTo>
                    <a:lnTo>
                      <a:pt x="0" y="121805"/>
                    </a:lnTo>
                    <a:cubicBezTo>
                      <a:pt x="0" y="54534"/>
                      <a:pt x="54534" y="0"/>
                      <a:pt x="12180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75753" cy="680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89018" y="253843"/>
              <a:ext cx="4148321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Processor: i7-12700H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115682" y="1111503"/>
              <a:ext cx="4555677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RAM: 32GO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157253" y="2050031"/>
              <a:ext cx="3420834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 1T SSD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347203" y="4818447"/>
            <a:ext cx="3527896" cy="2332732"/>
            <a:chOff x="0" y="0"/>
            <a:chExt cx="4703862" cy="3110310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4266822" cy="3110310"/>
              <a:chOff x="0" y="0"/>
              <a:chExt cx="881847" cy="642824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81847" cy="642824"/>
              </a:xfrm>
              <a:custGeom>
                <a:avLst/>
                <a:gdLst/>
                <a:ahLst/>
                <a:cxnLst/>
                <a:rect r="r" b="b" t="t" l="l"/>
                <a:pathLst>
                  <a:path h="642824" w="881847">
                    <a:moveTo>
                      <a:pt x="120963" y="0"/>
                    </a:moveTo>
                    <a:lnTo>
                      <a:pt x="760884" y="0"/>
                    </a:lnTo>
                    <a:cubicBezTo>
                      <a:pt x="827690" y="0"/>
                      <a:pt x="881847" y="54157"/>
                      <a:pt x="881847" y="120963"/>
                    </a:cubicBezTo>
                    <a:lnTo>
                      <a:pt x="881847" y="521861"/>
                    </a:lnTo>
                    <a:cubicBezTo>
                      <a:pt x="881847" y="588667"/>
                      <a:pt x="827690" y="642824"/>
                      <a:pt x="760884" y="642824"/>
                    </a:cubicBezTo>
                    <a:lnTo>
                      <a:pt x="120963" y="642824"/>
                    </a:lnTo>
                    <a:cubicBezTo>
                      <a:pt x="54157" y="642824"/>
                      <a:pt x="0" y="588667"/>
                      <a:pt x="0" y="521861"/>
                    </a:cubicBezTo>
                    <a:lnTo>
                      <a:pt x="0" y="120963"/>
                    </a:lnTo>
                    <a:cubicBezTo>
                      <a:pt x="0" y="54157"/>
                      <a:pt x="54157" y="0"/>
                      <a:pt x="12096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38100"/>
                <a:ext cx="881847" cy="68092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89637" y="253843"/>
              <a:ext cx="4177185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Processor: i7-6700H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116487" y="1111503"/>
              <a:ext cx="4587375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RAM:  24Go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158347" y="2050031"/>
              <a:ext cx="3444636" cy="4182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10218" indent="-205109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Storage: 1T SSD</a:t>
              </a: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848571" y="-744412"/>
            <a:ext cx="2597326" cy="2796583"/>
          </a:xfrm>
          <a:custGeom>
            <a:avLst/>
            <a:gdLst/>
            <a:ahLst/>
            <a:cxnLst/>
            <a:rect r="r" b="b" t="t" l="l"/>
            <a:pathLst>
              <a:path h="2796583" w="2597326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" id="4"/>
          <p:cNvSpPr txBox="true"/>
          <p:nvPr/>
        </p:nvSpPr>
        <p:spPr>
          <a:xfrm rot="0">
            <a:off x="450092" y="4776216"/>
            <a:ext cx="5541323" cy="80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55"/>
              </a:lnSpc>
            </a:pPr>
            <a:r>
              <a:rPr lang="en-US" b="true" sz="56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Infrastructure</a:t>
            </a:r>
          </a:p>
        </p:txBody>
      </p:sp>
      <p:sp>
        <p:nvSpPr>
          <p:cNvPr name="AutoShape 5" id="5"/>
          <p:cNvSpPr/>
          <p:nvPr/>
        </p:nvSpPr>
        <p:spPr>
          <a:xfrm flipV="true">
            <a:off x="4320610" y="571824"/>
            <a:ext cx="0" cy="153209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6961297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0" y="0"/>
                </a:lnTo>
                <a:lnTo>
                  <a:pt x="733130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55468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0" y="0"/>
                </a:lnTo>
                <a:lnTo>
                  <a:pt x="733130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013198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0" y="0"/>
                </a:lnTo>
                <a:lnTo>
                  <a:pt x="733130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41155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0" y="0"/>
                </a:lnTo>
                <a:lnTo>
                  <a:pt x="733130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35326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0" y="0"/>
                </a:lnTo>
                <a:lnTo>
                  <a:pt x="733130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72264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0" y="0"/>
                </a:lnTo>
                <a:lnTo>
                  <a:pt x="733130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167988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1" y="0"/>
                </a:lnTo>
                <a:lnTo>
                  <a:pt x="733131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67988" y="9380019"/>
            <a:ext cx="733130" cy="770978"/>
          </a:xfrm>
          <a:custGeom>
            <a:avLst/>
            <a:gdLst/>
            <a:ahLst/>
            <a:cxnLst/>
            <a:rect r="r" b="b" t="t" l="l"/>
            <a:pathLst>
              <a:path h="770978" w="733130">
                <a:moveTo>
                  <a:pt x="0" y="0"/>
                </a:moveTo>
                <a:lnTo>
                  <a:pt x="733131" y="0"/>
                </a:lnTo>
                <a:lnTo>
                  <a:pt x="733131" y="770978"/>
                </a:lnTo>
                <a:lnTo>
                  <a:pt x="0" y="77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8256678" y="7899077"/>
            <a:ext cx="921781" cy="1102071"/>
            <a:chOff x="0" y="0"/>
            <a:chExt cx="337507" cy="40352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37507" cy="403520"/>
            </a:xfrm>
            <a:custGeom>
              <a:avLst/>
              <a:gdLst/>
              <a:ahLst/>
              <a:cxnLst/>
              <a:rect r="r" b="b" t="t" l="l"/>
              <a:pathLst>
                <a:path h="403520" w="337507">
                  <a:moveTo>
                    <a:pt x="0" y="0"/>
                  </a:moveTo>
                  <a:lnTo>
                    <a:pt x="337507" y="0"/>
                  </a:lnTo>
                  <a:lnTo>
                    <a:pt x="337507" y="403520"/>
                  </a:lnTo>
                  <a:lnTo>
                    <a:pt x="0" y="403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337507" cy="393995"/>
            </a:xfrm>
            <a:prstGeom prst="rect">
              <a:avLst/>
            </a:prstGeom>
          </p:spPr>
          <p:txBody>
            <a:bodyPr anchor="ctr" rtlCol="false" tIns="24861" lIns="24861" bIns="24861" rIns="24861"/>
            <a:lstStyle/>
            <a:p>
              <a:pPr algn="ctr">
                <a:lnSpc>
                  <a:spcPts val="1313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776581" y="6967149"/>
            <a:ext cx="5350420" cy="2231895"/>
            <a:chOff x="0" y="0"/>
            <a:chExt cx="2774018" cy="115716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774018" cy="1157165"/>
            </a:xfrm>
            <a:custGeom>
              <a:avLst/>
              <a:gdLst/>
              <a:ahLst/>
              <a:cxnLst/>
              <a:rect r="r" b="b" t="t" l="l"/>
              <a:pathLst>
                <a:path h="1157165" w="2774018">
                  <a:moveTo>
                    <a:pt x="66561" y="0"/>
                  </a:moveTo>
                  <a:lnTo>
                    <a:pt x="2707458" y="0"/>
                  </a:lnTo>
                  <a:cubicBezTo>
                    <a:pt x="2725111" y="0"/>
                    <a:pt x="2742041" y="7013"/>
                    <a:pt x="2754523" y="19495"/>
                  </a:cubicBezTo>
                  <a:cubicBezTo>
                    <a:pt x="2767006" y="31978"/>
                    <a:pt x="2774018" y="48908"/>
                    <a:pt x="2774018" y="66561"/>
                  </a:cubicBezTo>
                  <a:lnTo>
                    <a:pt x="2774018" y="1090604"/>
                  </a:lnTo>
                  <a:cubicBezTo>
                    <a:pt x="2774018" y="1108257"/>
                    <a:pt x="2767006" y="1125187"/>
                    <a:pt x="2754523" y="1137669"/>
                  </a:cubicBezTo>
                  <a:cubicBezTo>
                    <a:pt x="2742041" y="1150152"/>
                    <a:pt x="2725111" y="1157165"/>
                    <a:pt x="2707458" y="1157165"/>
                  </a:cubicBezTo>
                  <a:lnTo>
                    <a:pt x="66561" y="1157165"/>
                  </a:lnTo>
                  <a:cubicBezTo>
                    <a:pt x="48908" y="1157165"/>
                    <a:pt x="31978" y="1150152"/>
                    <a:pt x="19495" y="1137669"/>
                  </a:cubicBezTo>
                  <a:cubicBezTo>
                    <a:pt x="7013" y="1125187"/>
                    <a:pt x="0" y="1108257"/>
                    <a:pt x="0" y="1090604"/>
                  </a:cubicBezTo>
                  <a:lnTo>
                    <a:pt x="0" y="66561"/>
                  </a:lnTo>
                  <a:cubicBezTo>
                    <a:pt x="0" y="48908"/>
                    <a:pt x="7013" y="31978"/>
                    <a:pt x="19495" y="19495"/>
                  </a:cubicBezTo>
                  <a:cubicBezTo>
                    <a:pt x="31978" y="7013"/>
                    <a:pt x="48908" y="0"/>
                    <a:pt x="6656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8AB7E2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19050"/>
              <a:ext cx="2774018" cy="1176215"/>
            </a:xfrm>
            <a:prstGeom prst="rect">
              <a:avLst/>
            </a:prstGeom>
          </p:spPr>
          <p:txBody>
            <a:bodyPr anchor="ctr" rtlCol="false" tIns="26305" lIns="26305" bIns="26305" rIns="26305"/>
            <a:lstStyle/>
            <a:p>
              <a:pPr algn="ctr">
                <a:lnSpc>
                  <a:spcPts val="1202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7642649" y="7046084"/>
            <a:ext cx="1336389" cy="196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3"/>
              </a:lnSpc>
            </a:pPr>
            <a:r>
              <a:rPr lang="en-US" b="true" sz="142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OpenStack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8032060" y="7534065"/>
            <a:ext cx="1371017" cy="1431848"/>
            <a:chOff x="0" y="0"/>
            <a:chExt cx="501994" cy="52426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501994" cy="524267"/>
            </a:xfrm>
            <a:custGeom>
              <a:avLst/>
              <a:gdLst/>
              <a:ahLst/>
              <a:cxnLst/>
              <a:rect r="r" b="b" t="t" l="l"/>
              <a:pathLst>
                <a:path h="524267" w="501994">
                  <a:moveTo>
                    <a:pt x="0" y="0"/>
                  </a:moveTo>
                  <a:lnTo>
                    <a:pt x="501994" y="0"/>
                  </a:lnTo>
                  <a:lnTo>
                    <a:pt x="501994" y="524267"/>
                  </a:lnTo>
                  <a:lnTo>
                    <a:pt x="0" y="52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9525"/>
              <a:ext cx="501994" cy="514742"/>
            </a:xfrm>
            <a:prstGeom prst="rect">
              <a:avLst/>
            </a:prstGeom>
          </p:spPr>
          <p:txBody>
            <a:bodyPr anchor="ctr" rtlCol="false" tIns="24861" lIns="24861" bIns="24861" rIns="24861"/>
            <a:lstStyle/>
            <a:p>
              <a:pPr algn="ctr">
                <a:lnSpc>
                  <a:spcPts val="1313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615220" y="7534065"/>
            <a:ext cx="1371017" cy="1431848"/>
            <a:chOff x="0" y="0"/>
            <a:chExt cx="501994" cy="524267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501994" cy="524267"/>
            </a:xfrm>
            <a:custGeom>
              <a:avLst/>
              <a:gdLst/>
              <a:ahLst/>
              <a:cxnLst/>
              <a:rect r="r" b="b" t="t" l="l"/>
              <a:pathLst>
                <a:path h="524267" w="501994">
                  <a:moveTo>
                    <a:pt x="0" y="0"/>
                  </a:moveTo>
                  <a:lnTo>
                    <a:pt x="501994" y="0"/>
                  </a:lnTo>
                  <a:lnTo>
                    <a:pt x="501994" y="524267"/>
                  </a:lnTo>
                  <a:lnTo>
                    <a:pt x="0" y="52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9525"/>
              <a:ext cx="501994" cy="514742"/>
            </a:xfrm>
            <a:prstGeom prst="rect">
              <a:avLst/>
            </a:prstGeom>
          </p:spPr>
          <p:txBody>
            <a:bodyPr anchor="ctr" rtlCol="false" tIns="24861" lIns="24861" bIns="24861" rIns="24861"/>
            <a:lstStyle/>
            <a:p>
              <a:pPr algn="ctr">
                <a:lnSpc>
                  <a:spcPts val="1313"/>
                </a:lnSpc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1200663" y="7534065"/>
            <a:ext cx="1371017" cy="1431848"/>
            <a:chOff x="0" y="0"/>
            <a:chExt cx="501994" cy="52426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501994" cy="524267"/>
            </a:xfrm>
            <a:custGeom>
              <a:avLst/>
              <a:gdLst/>
              <a:ahLst/>
              <a:cxnLst/>
              <a:rect r="r" b="b" t="t" l="l"/>
              <a:pathLst>
                <a:path h="524267" w="501994">
                  <a:moveTo>
                    <a:pt x="0" y="0"/>
                  </a:moveTo>
                  <a:lnTo>
                    <a:pt x="501994" y="0"/>
                  </a:lnTo>
                  <a:lnTo>
                    <a:pt x="501994" y="524267"/>
                  </a:lnTo>
                  <a:lnTo>
                    <a:pt x="0" y="5242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9525"/>
              <a:ext cx="501994" cy="514742"/>
            </a:xfrm>
            <a:prstGeom prst="rect">
              <a:avLst/>
            </a:prstGeom>
          </p:spPr>
          <p:txBody>
            <a:bodyPr anchor="ctr" rtlCol="false" tIns="24861" lIns="24861" bIns="24861" rIns="24861"/>
            <a:lstStyle/>
            <a:p>
              <a:pPr algn="ctr">
                <a:lnSpc>
                  <a:spcPts val="1313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5991415" y="8123104"/>
            <a:ext cx="5326045" cy="2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8"/>
              </a:lnSpc>
            </a:pPr>
            <a:r>
              <a:rPr lang="en-US" sz="17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Compute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660267" y="8101196"/>
            <a:ext cx="5326045" cy="2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8"/>
              </a:lnSpc>
            </a:pPr>
            <a:r>
              <a:rPr lang="en-US" sz="17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Controller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223149" y="8101196"/>
            <a:ext cx="5326045" cy="278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8"/>
              </a:lnSpc>
            </a:pPr>
            <a:r>
              <a:rPr lang="en-US" sz="171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Storage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9257094" y="5413396"/>
            <a:ext cx="2055073" cy="1090680"/>
          </a:xfrm>
          <a:custGeom>
            <a:avLst/>
            <a:gdLst/>
            <a:ahLst/>
            <a:cxnLst/>
            <a:rect r="r" b="b" t="t" l="l"/>
            <a:pathLst>
              <a:path h="1090680" w="2055073">
                <a:moveTo>
                  <a:pt x="0" y="0"/>
                </a:moveTo>
                <a:lnTo>
                  <a:pt x="2055073" y="0"/>
                </a:lnTo>
                <a:lnTo>
                  <a:pt x="2055073" y="1090680"/>
                </a:lnTo>
                <a:lnTo>
                  <a:pt x="0" y="10906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972" t="0" r="-3972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694427" y="5240947"/>
            <a:ext cx="5403049" cy="1554275"/>
            <a:chOff x="0" y="0"/>
            <a:chExt cx="7204065" cy="2072366"/>
          </a:xfrm>
        </p:grpSpPr>
        <p:grpSp>
          <p:nvGrpSpPr>
            <p:cNvPr name="Group 35" id="35"/>
            <p:cNvGrpSpPr/>
            <p:nvPr/>
          </p:nvGrpSpPr>
          <p:grpSpPr>
            <a:xfrm rot="0">
              <a:off x="0" y="0"/>
              <a:ext cx="7204065" cy="2072366"/>
              <a:chOff x="0" y="0"/>
              <a:chExt cx="3042364" cy="875185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3042364" cy="875186"/>
              </a:xfrm>
              <a:custGeom>
                <a:avLst/>
                <a:gdLst/>
                <a:ahLst/>
                <a:cxnLst/>
                <a:rect r="r" b="b" t="t" l="l"/>
                <a:pathLst>
                  <a:path h="875186" w="3042364">
                    <a:moveTo>
                      <a:pt x="71644" y="0"/>
                    </a:moveTo>
                    <a:lnTo>
                      <a:pt x="2970720" y="0"/>
                    </a:lnTo>
                    <a:cubicBezTo>
                      <a:pt x="2989721" y="0"/>
                      <a:pt x="3007944" y="7548"/>
                      <a:pt x="3021380" y="20984"/>
                    </a:cubicBezTo>
                    <a:cubicBezTo>
                      <a:pt x="3034816" y="34420"/>
                      <a:pt x="3042364" y="52643"/>
                      <a:pt x="3042364" y="71644"/>
                    </a:cubicBezTo>
                    <a:lnTo>
                      <a:pt x="3042364" y="803542"/>
                    </a:lnTo>
                    <a:cubicBezTo>
                      <a:pt x="3042364" y="843109"/>
                      <a:pt x="3010288" y="875186"/>
                      <a:pt x="2970720" y="875186"/>
                    </a:cubicBezTo>
                    <a:lnTo>
                      <a:pt x="71644" y="875186"/>
                    </a:lnTo>
                    <a:cubicBezTo>
                      <a:pt x="52643" y="875186"/>
                      <a:pt x="34420" y="867637"/>
                      <a:pt x="20984" y="854202"/>
                    </a:cubicBezTo>
                    <a:cubicBezTo>
                      <a:pt x="7548" y="840766"/>
                      <a:pt x="0" y="822543"/>
                      <a:pt x="0" y="803542"/>
                    </a:cubicBezTo>
                    <a:lnTo>
                      <a:pt x="0" y="71644"/>
                    </a:lnTo>
                    <a:cubicBezTo>
                      <a:pt x="0" y="52643"/>
                      <a:pt x="7548" y="34420"/>
                      <a:pt x="20984" y="20984"/>
                    </a:cubicBezTo>
                    <a:cubicBezTo>
                      <a:pt x="34420" y="7548"/>
                      <a:pt x="52643" y="0"/>
                      <a:pt x="7164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0" y="-28575"/>
                <a:ext cx="3042364" cy="903760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01"/>
                  </a:lnSpc>
                </a:pPr>
              </a:p>
            </p:txBody>
          </p:sp>
        </p:grpSp>
        <p:sp>
          <p:nvSpPr>
            <p:cNvPr name="TextBox 38" id="38"/>
            <p:cNvSpPr txBox="true"/>
            <p:nvPr/>
          </p:nvSpPr>
          <p:spPr>
            <a:xfrm rot="0">
              <a:off x="0" y="91563"/>
              <a:ext cx="1650715" cy="268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3"/>
                </a:lnSpc>
              </a:pPr>
              <a:r>
                <a:rPr lang="en-US" b="true" sz="142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Hypervisor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764939" y="3515222"/>
            <a:ext cx="5403049" cy="1554275"/>
            <a:chOff x="0" y="0"/>
            <a:chExt cx="7204065" cy="2072366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0" y="0"/>
              <a:ext cx="7204065" cy="2072366"/>
              <a:chOff x="0" y="0"/>
              <a:chExt cx="3042364" cy="87518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3042364" cy="875186"/>
              </a:xfrm>
              <a:custGeom>
                <a:avLst/>
                <a:gdLst/>
                <a:ahLst/>
                <a:cxnLst/>
                <a:rect r="r" b="b" t="t" l="l"/>
                <a:pathLst>
                  <a:path h="875186" w="3042364">
                    <a:moveTo>
                      <a:pt x="71644" y="0"/>
                    </a:moveTo>
                    <a:lnTo>
                      <a:pt x="2970720" y="0"/>
                    </a:lnTo>
                    <a:cubicBezTo>
                      <a:pt x="2989721" y="0"/>
                      <a:pt x="3007944" y="7548"/>
                      <a:pt x="3021380" y="20984"/>
                    </a:cubicBezTo>
                    <a:cubicBezTo>
                      <a:pt x="3034816" y="34420"/>
                      <a:pt x="3042364" y="52643"/>
                      <a:pt x="3042364" y="71644"/>
                    </a:cubicBezTo>
                    <a:lnTo>
                      <a:pt x="3042364" y="803542"/>
                    </a:lnTo>
                    <a:cubicBezTo>
                      <a:pt x="3042364" y="843109"/>
                      <a:pt x="3010288" y="875186"/>
                      <a:pt x="2970720" y="875186"/>
                    </a:cubicBezTo>
                    <a:lnTo>
                      <a:pt x="71644" y="875186"/>
                    </a:lnTo>
                    <a:cubicBezTo>
                      <a:pt x="52643" y="875186"/>
                      <a:pt x="34420" y="867637"/>
                      <a:pt x="20984" y="854202"/>
                    </a:cubicBezTo>
                    <a:cubicBezTo>
                      <a:pt x="7548" y="840766"/>
                      <a:pt x="0" y="822543"/>
                      <a:pt x="0" y="803542"/>
                    </a:cubicBezTo>
                    <a:lnTo>
                      <a:pt x="0" y="71644"/>
                    </a:lnTo>
                    <a:cubicBezTo>
                      <a:pt x="0" y="52643"/>
                      <a:pt x="7548" y="34420"/>
                      <a:pt x="20984" y="20984"/>
                    </a:cubicBezTo>
                    <a:cubicBezTo>
                      <a:pt x="34420" y="7548"/>
                      <a:pt x="52643" y="0"/>
                      <a:pt x="7164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28575"/>
                <a:ext cx="3042364" cy="903760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01"/>
                  </a:lnSpc>
                </a:pPr>
              </a:p>
            </p:txBody>
          </p:sp>
        </p:grpSp>
        <p:sp>
          <p:nvSpPr>
            <p:cNvPr name="Freeform 43" id="43"/>
            <p:cNvSpPr/>
            <p:nvPr/>
          </p:nvSpPr>
          <p:spPr>
            <a:xfrm flipH="false" flipV="false" rot="0">
              <a:off x="1862558" y="273230"/>
              <a:ext cx="3051814" cy="1525907"/>
            </a:xfrm>
            <a:custGeom>
              <a:avLst/>
              <a:gdLst/>
              <a:ahLst/>
              <a:cxnLst/>
              <a:rect r="r" b="b" t="t" l="l"/>
              <a:pathLst>
                <a:path h="1525907" w="3051814">
                  <a:moveTo>
                    <a:pt x="0" y="0"/>
                  </a:moveTo>
                  <a:lnTo>
                    <a:pt x="3051814" y="0"/>
                  </a:lnTo>
                  <a:lnTo>
                    <a:pt x="3051814" y="1525907"/>
                  </a:lnTo>
                  <a:lnTo>
                    <a:pt x="0" y="152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0" r="0" b="0"/>
              </a:stretch>
            </a:blipFill>
          </p:spPr>
        </p:sp>
        <p:sp>
          <p:nvSpPr>
            <p:cNvPr name="TextBox 44" id="44"/>
            <p:cNvSpPr txBox="true"/>
            <p:nvPr/>
          </p:nvSpPr>
          <p:spPr>
            <a:xfrm rot="0">
              <a:off x="0" y="152029"/>
              <a:ext cx="1650715" cy="268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3"/>
                </a:lnSpc>
              </a:pPr>
              <a:r>
                <a:rPr lang="en-US" b="true" sz="142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Container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8063926" y="171344"/>
            <a:ext cx="5063075" cy="576002"/>
            <a:chOff x="0" y="0"/>
            <a:chExt cx="6750767" cy="768003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6750767" cy="768003"/>
              <a:chOff x="0" y="0"/>
              <a:chExt cx="1853831" cy="210902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1853831" cy="210902"/>
              </a:xfrm>
              <a:custGeom>
                <a:avLst/>
                <a:gdLst/>
                <a:ahLst/>
                <a:cxnLst/>
                <a:rect r="r" b="b" t="t" l="l"/>
                <a:pathLst>
                  <a:path h="210902" w="1853831">
                    <a:moveTo>
                      <a:pt x="0" y="0"/>
                    </a:moveTo>
                    <a:lnTo>
                      <a:pt x="1853831" y="0"/>
                    </a:lnTo>
                    <a:lnTo>
                      <a:pt x="1853831" y="210902"/>
                    </a:lnTo>
                    <a:lnTo>
                      <a:pt x="0" y="21090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9525"/>
                <a:ext cx="1853831" cy="201377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13"/>
                  </a:lnSpc>
                </a:pPr>
              </a:p>
            </p:txBody>
          </p:sp>
        </p:grpSp>
        <p:sp>
          <p:nvSpPr>
            <p:cNvPr name="TextBox 49" id="49"/>
            <p:cNvSpPr txBox="true"/>
            <p:nvPr/>
          </p:nvSpPr>
          <p:spPr>
            <a:xfrm rot="0">
              <a:off x="1194033" y="55863"/>
              <a:ext cx="3723334" cy="51170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88"/>
                </a:lnSpc>
              </a:pPr>
              <a:r>
                <a:rPr lang="en-US" sz="2349" b="true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Application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7185290" y="918796"/>
            <a:ext cx="6715828" cy="2424976"/>
            <a:chOff x="0" y="0"/>
            <a:chExt cx="8954438" cy="3233301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823032" y="180055"/>
              <a:ext cx="1761999" cy="2959830"/>
              <a:chOff x="0" y="0"/>
              <a:chExt cx="483863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4838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83863">
                    <a:moveTo>
                      <a:pt x="0" y="0"/>
                    </a:moveTo>
                    <a:lnTo>
                      <a:pt x="483863" y="0"/>
                    </a:lnTo>
                    <a:lnTo>
                      <a:pt x="4838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9525"/>
                <a:ext cx="483863" cy="803275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13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3300411" y="164062"/>
              <a:ext cx="1761999" cy="2959830"/>
              <a:chOff x="0" y="0"/>
              <a:chExt cx="483863" cy="812800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4838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83863">
                    <a:moveTo>
                      <a:pt x="0" y="0"/>
                    </a:moveTo>
                    <a:lnTo>
                      <a:pt x="483863" y="0"/>
                    </a:lnTo>
                    <a:lnTo>
                      <a:pt x="4838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9525"/>
                <a:ext cx="483863" cy="803275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13"/>
                  </a:lnSpc>
                </a:pPr>
              </a:p>
            </p:txBody>
          </p:sp>
        </p:grpSp>
        <p:grpSp>
          <p:nvGrpSpPr>
            <p:cNvPr name="Group 57" id="57"/>
            <p:cNvGrpSpPr/>
            <p:nvPr/>
          </p:nvGrpSpPr>
          <p:grpSpPr>
            <a:xfrm rot="0">
              <a:off x="5864806" y="164062"/>
              <a:ext cx="1761999" cy="2959830"/>
              <a:chOff x="0" y="0"/>
              <a:chExt cx="483863" cy="812800"/>
            </a:xfrm>
          </p:grpSpPr>
          <p:sp>
            <p:nvSpPr>
              <p:cNvPr name="Freeform 58" id="58"/>
              <p:cNvSpPr/>
              <p:nvPr/>
            </p:nvSpPr>
            <p:spPr>
              <a:xfrm flipH="false" flipV="false" rot="0">
                <a:off x="0" y="0"/>
                <a:ext cx="483863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483863">
                    <a:moveTo>
                      <a:pt x="0" y="0"/>
                    </a:moveTo>
                    <a:lnTo>
                      <a:pt x="483863" y="0"/>
                    </a:lnTo>
                    <a:lnTo>
                      <a:pt x="483863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59" id="59"/>
              <p:cNvSpPr txBox="true"/>
              <p:nvPr/>
            </p:nvSpPr>
            <p:spPr>
              <a:xfrm>
                <a:off x="0" y="9525"/>
                <a:ext cx="483863" cy="803275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13"/>
                  </a:lnSpc>
                </a:pPr>
              </a:p>
            </p:txBody>
          </p:sp>
        </p:grpSp>
        <p:grpSp>
          <p:nvGrpSpPr>
            <p:cNvPr name="Group 60" id="60"/>
            <p:cNvGrpSpPr/>
            <p:nvPr/>
          </p:nvGrpSpPr>
          <p:grpSpPr>
            <a:xfrm rot="0">
              <a:off x="0" y="0"/>
              <a:ext cx="8954438" cy="3233301"/>
              <a:chOff x="0" y="0"/>
              <a:chExt cx="2458981" cy="887898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2458981" cy="887898"/>
              </a:xfrm>
              <a:custGeom>
                <a:avLst/>
                <a:gdLst/>
                <a:ahLst/>
                <a:cxnLst/>
                <a:rect r="r" b="b" t="t" l="l"/>
                <a:pathLst>
                  <a:path h="887898" w="2458981">
                    <a:moveTo>
                      <a:pt x="0" y="0"/>
                    </a:moveTo>
                    <a:lnTo>
                      <a:pt x="2458981" y="0"/>
                    </a:lnTo>
                    <a:lnTo>
                      <a:pt x="2458981" y="887898"/>
                    </a:lnTo>
                    <a:lnTo>
                      <a:pt x="0" y="88789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0" y="9525"/>
                <a:ext cx="2458981" cy="878373"/>
              </a:xfrm>
              <a:prstGeom prst="rect">
                <a:avLst/>
              </a:prstGeom>
            </p:spPr>
            <p:txBody>
              <a:bodyPr anchor="ctr" rtlCol="false" tIns="24861" lIns="24861" bIns="24861" rIns="24861"/>
              <a:lstStyle/>
              <a:p>
                <a:pPr algn="ctr">
                  <a:lnSpc>
                    <a:spcPts val="1313"/>
                  </a:lnSpc>
                </a:pPr>
              </a:p>
            </p:txBody>
          </p:sp>
        </p:grpSp>
        <p:sp>
          <p:nvSpPr>
            <p:cNvPr name="TextBox 63" id="63"/>
            <p:cNvSpPr txBox="true"/>
            <p:nvPr/>
          </p:nvSpPr>
          <p:spPr>
            <a:xfrm rot="0">
              <a:off x="847928" y="1311746"/>
              <a:ext cx="1650715" cy="268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3"/>
                </a:lnSpc>
              </a:pPr>
              <a:r>
                <a:rPr lang="en-US" b="true" sz="142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Container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3300411" y="1311746"/>
              <a:ext cx="1650715" cy="268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3"/>
                </a:lnSpc>
              </a:pPr>
              <a:r>
                <a:rPr lang="en-US" b="true" sz="142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Container</a:t>
              </a:r>
            </a:p>
          </p:txBody>
        </p:sp>
        <p:sp>
          <p:nvSpPr>
            <p:cNvPr name="TextBox 65" id="65"/>
            <p:cNvSpPr txBox="true"/>
            <p:nvPr/>
          </p:nvSpPr>
          <p:spPr>
            <a:xfrm rot="0">
              <a:off x="5976089" y="1311746"/>
              <a:ext cx="1650715" cy="268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543"/>
                </a:lnSpc>
              </a:pPr>
              <a:r>
                <a:rPr lang="en-US" b="true" sz="142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Container</a:t>
              </a:r>
            </a:p>
          </p:txBody>
        </p:sp>
      </p:grpSp>
      <p:sp>
        <p:nvSpPr>
          <p:cNvPr name="AutoShape 66" id="66"/>
          <p:cNvSpPr/>
          <p:nvPr/>
        </p:nvSpPr>
        <p:spPr>
          <a:xfrm flipH="true" flipV="true">
            <a:off x="10268494" y="6795222"/>
            <a:ext cx="1811" cy="17192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H="true" flipV="true">
            <a:off x="10259171" y="5040529"/>
            <a:ext cx="9323" cy="20041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 flipV="true">
            <a:off x="10284631" y="3283658"/>
            <a:ext cx="0" cy="23156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 flipV="true">
            <a:off x="10323289" y="653879"/>
            <a:ext cx="0" cy="26491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0" id="7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65790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176130" y="3207705"/>
            <a:ext cx="8644566" cy="1363078"/>
            <a:chOff x="0" y="0"/>
            <a:chExt cx="11526088" cy="1817437"/>
          </a:xfrm>
        </p:grpSpPr>
        <p:sp>
          <p:nvSpPr>
            <p:cNvPr name="AutoShape 5" id="5"/>
            <p:cNvSpPr/>
            <p:nvPr/>
          </p:nvSpPr>
          <p:spPr>
            <a:xfrm flipH="true">
              <a:off x="26941" y="223962"/>
              <a:ext cx="1566534" cy="1566534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6" id="6"/>
            <p:cNvSpPr/>
            <p:nvPr/>
          </p:nvSpPr>
          <p:spPr>
            <a:xfrm>
              <a:off x="10213672" y="23845"/>
              <a:ext cx="1282700" cy="1598493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triangle" len="med" w="lg"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5371237" y="2153047"/>
            <a:ext cx="6465148" cy="3175944"/>
            <a:chOff x="0" y="0"/>
            <a:chExt cx="8620197" cy="4234592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8620197" cy="4234592"/>
              <a:chOff x="0" y="0"/>
              <a:chExt cx="1781582" cy="875185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81582" cy="875186"/>
              </a:xfrm>
              <a:custGeom>
                <a:avLst/>
                <a:gdLst/>
                <a:ahLst/>
                <a:cxnLst/>
                <a:rect r="r" b="b" t="t" l="l"/>
                <a:pathLst>
                  <a:path h="875186" w="1781582">
                    <a:moveTo>
                      <a:pt x="59874" y="0"/>
                    </a:moveTo>
                    <a:lnTo>
                      <a:pt x="1721708" y="0"/>
                    </a:lnTo>
                    <a:cubicBezTo>
                      <a:pt x="1754775" y="0"/>
                      <a:pt x="1781582" y="26807"/>
                      <a:pt x="1781582" y="59874"/>
                    </a:cubicBezTo>
                    <a:lnTo>
                      <a:pt x="1781582" y="815311"/>
                    </a:lnTo>
                    <a:cubicBezTo>
                      <a:pt x="1781582" y="848379"/>
                      <a:pt x="1754775" y="875186"/>
                      <a:pt x="1721708" y="875186"/>
                    </a:cubicBezTo>
                    <a:lnTo>
                      <a:pt x="59874" y="875186"/>
                    </a:lnTo>
                    <a:cubicBezTo>
                      <a:pt x="26807" y="875186"/>
                      <a:pt x="0" y="848379"/>
                      <a:pt x="0" y="815311"/>
                    </a:cubicBezTo>
                    <a:lnTo>
                      <a:pt x="0" y="59874"/>
                    </a:lnTo>
                    <a:cubicBezTo>
                      <a:pt x="0" y="26807"/>
                      <a:pt x="26807" y="0"/>
                      <a:pt x="598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1781582" cy="913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162462" y="147495"/>
              <a:ext cx="2004712" cy="471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3"/>
                </a:lnSpc>
              </a:pPr>
              <a:r>
                <a:rPr lang="en-US" b="true" sz="248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Back-End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0">
              <a:off x="5945406" y="995750"/>
              <a:ext cx="2243091" cy="2243091"/>
              <a:chOff x="0" y="0"/>
              <a:chExt cx="6350000" cy="63500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grpSp>
          <p:nvGrpSpPr>
            <p:cNvPr name="Group 14" id="14"/>
            <p:cNvGrpSpPr/>
            <p:nvPr/>
          </p:nvGrpSpPr>
          <p:grpSpPr>
            <a:xfrm rot="0">
              <a:off x="3236175" y="995750"/>
              <a:ext cx="2243091" cy="2243091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grpSp>
          <p:nvGrpSpPr>
            <p:cNvPr name="Group 16" id="16"/>
            <p:cNvGrpSpPr/>
            <p:nvPr/>
          </p:nvGrpSpPr>
          <p:grpSpPr>
            <a:xfrm rot="0">
              <a:off x="445453" y="995750"/>
              <a:ext cx="2243091" cy="2243091"/>
              <a:chOff x="0" y="0"/>
              <a:chExt cx="6350000" cy="63500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sp>
          <p:nvSpPr>
            <p:cNvPr name="AutoShape 18" id="18"/>
            <p:cNvSpPr/>
            <p:nvPr/>
          </p:nvSpPr>
          <p:spPr>
            <a:xfrm flipH="true">
              <a:off x="1782941" y="3046507"/>
              <a:ext cx="2341807" cy="0"/>
            </a:xfrm>
            <a:prstGeom prst="line">
              <a:avLst/>
            </a:prstGeom>
            <a:ln cap="flat" w="50800">
              <a:solidFill>
                <a:srgbClr val="8AB7E2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19" id="19"/>
            <p:cNvSpPr/>
            <p:nvPr/>
          </p:nvSpPr>
          <p:spPr>
            <a:xfrm flipH="true">
              <a:off x="4615232" y="3046507"/>
              <a:ext cx="2341807" cy="0"/>
            </a:xfrm>
            <a:prstGeom prst="line">
              <a:avLst/>
            </a:prstGeom>
            <a:ln cap="flat" w="50800">
              <a:solidFill>
                <a:srgbClr val="8AB7E2"/>
              </a:solidFill>
              <a:prstDash val="sysDot"/>
              <a:headEnd type="triangle" len="med" w="lg"/>
              <a:tailEnd type="triangle" len="med" w="lg"/>
            </a:ln>
          </p:spPr>
        </p:sp>
      </p:grpSp>
      <p:grpSp>
        <p:nvGrpSpPr>
          <p:cNvPr name="Group 20" id="20"/>
          <p:cNvGrpSpPr/>
          <p:nvPr/>
        </p:nvGrpSpPr>
        <p:grpSpPr>
          <a:xfrm rot="0">
            <a:off x="12798409" y="4424459"/>
            <a:ext cx="5279189" cy="3175944"/>
            <a:chOff x="0" y="0"/>
            <a:chExt cx="7038918" cy="4234592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7038918" cy="4234592"/>
              <a:chOff x="0" y="0"/>
              <a:chExt cx="1485880" cy="893901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485880" cy="893901"/>
              </a:xfrm>
              <a:custGeom>
                <a:avLst/>
                <a:gdLst/>
                <a:ahLst/>
                <a:cxnLst/>
                <a:rect r="r" b="b" t="t" l="l"/>
                <a:pathLst>
                  <a:path h="893901" w="1485880">
                    <a:moveTo>
                      <a:pt x="73325" y="0"/>
                    </a:moveTo>
                    <a:lnTo>
                      <a:pt x="1412555" y="0"/>
                    </a:lnTo>
                    <a:cubicBezTo>
                      <a:pt x="1453051" y="0"/>
                      <a:pt x="1485880" y="32829"/>
                      <a:pt x="1485880" y="73325"/>
                    </a:cubicBezTo>
                    <a:lnTo>
                      <a:pt x="1485880" y="820576"/>
                    </a:lnTo>
                    <a:cubicBezTo>
                      <a:pt x="1485880" y="840023"/>
                      <a:pt x="1478155" y="858673"/>
                      <a:pt x="1464404" y="872424"/>
                    </a:cubicBezTo>
                    <a:cubicBezTo>
                      <a:pt x="1450653" y="886176"/>
                      <a:pt x="1432002" y="893901"/>
                      <a:pt x="1412555" y="893901"/>
                    </a:cubicBezTo>
                    <a:lnTo>
                      <a:pt x="73325" y="893901"/>
                    </a:lnTo>
                    <a:cubicBezTo>
                      <a:pt x="53878" y="893901"/>
                      <a:pt x="35227" y="886176"/>
                      <a:pt x="21476" y="872424"/>
                    </a:cubicBezTo>
                    <a:cubicBezTo>
                      <a:pt x="7725" y="858673"/>
                      <a:pt x="0" y="840023"/>
                      <a:pt x="0" y="820576"/>
                    </a:cubicBezTo>
                    <a:lnTo>
                      <a:pt x="0" y="73325"/>
                    </a:lnTo>
                    <a:cubicBezTo>
                      <a:pt x="0" y="53878"/>
                      <a:pt x="7725" y="35227"/>
                      <a:pt x="21476" y="21476"/>
                    </a:cubicBezTo>
                    <a:cubicBezTo>
                      <a:pt x="35227" y="7725"/>
                      <a:pt x="53878" y="0"/>
                      <a:pt x="73325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485880" cy="932001"/>
              </a:xfrm>
              <a:prstGeom prst="rect">
                <a:avLst/>
              </a:prstGeom>
            </p:spPr>
            <p:txBody>
              <a:bodyPr anchor="ctr" rtlCol="false" tIns="47536" lIns="47536" bIns="47536" rIns="47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89534" y="140301"/>
              <a:ext cx="2348513" cy="49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b="true" sz="26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Front-End</a:t>
              </a:r>
            </a:p>
          </p:txBody>
        </p:sp>
        <p:grpSp>
          <p:nvGrpSpPr>
            <p:cNvPr name="Group 25" id="25"/>
            <p:cNvGrpSpPr/>
            <p:nvPr/>
          </p:nvGrpSpPr>
          <p:grpSpPr>
            <a:xfrm rot="0">
              <a:off x="1162898" y="995750"/>
              <a:ext cx="2243091" cy="2243091"/>
              <a:chOff x="0" y="0"/>
              <a:chExt cx="6350000" cy="635000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grpSp>
          <p:nvGrpSpPr>
            <p:cNvPr name="Group 27" id="27"/>
            <p:cNvGrpSpPr/>
            <p:nvPr/>
          </p:nvGrpSpPr>
          <p:grpSpPr>
            <a:xfrm rot="0">
              <a:off x="3632929" y="995750"/>
              <a:ext cx="2243091" cy="2243091"/>
              <a:chOff x="0" y="0"/>
              <a:chExt cx="6350000" cy="63500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10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</p:grpSp>
      <p:grpSp>
        <p:nvGrpSpPr>
          <p:cNvPr name="Group 29" id="29"/>
          <p:cNvGrpSpPr/>
          <p:nvPr/>
        </p:nvGrpSpPr>
        <p:grpSpPr>
          <a:xfrm rot="0">
            <a:off x="208023" y="4424459"/>
            <a:ext cx="4198809" cy="3175944"/>
            <a:chOff x="0" y="0"/>
            <a:chExt cx="5598413" cy="4234592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5598413" cy="4234592"/>
              <a:chOff x="0" y="0"/>
              <a:chExt cx="1181797" cy="893901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1181797" cy="893901"/>
              </a:xfrm>
              <a:custGeom>
                <a:avLst/>
                <a:gdLst/>
                <a:ahLst/>
                <a:cxnLst/>
                <a:rect r="r" b="b" t="t" l="l"/>
                <a:pathLst>
                  <a:path h="893901" w="1181797">
                    <a:moveTo>
                      <a:pt x="92192" y="0"/>
                    </a:moveTo>
                    <a:lnTo>
                      <a:pt x="1089605" y="0"/>
                    </a:lnTo>
                    <a:cubicBezTo>
                      <a:pt x="1114056" y="0"/>
                      <a:pt x="1137505" y="9713"/>
                      <a:pt x="1154794" y="27002"/>
                    </a:cubicBezTo>
                    <a:cubicBezTo>
                      <a:pt x="1172083" y="44292"/>
                      <a:pt x="1181797" y="67741"/>
                      <a:pt x="1181797" y="92192"/>
                    </a:cubicBezTo>
                    <a:lnTo>
                      <a:pt x="1181797" y="801709"/>
                    </a:lnTo>
                    <a:cubicBezTo>
                      <a:pt x="1181797" y="826160"/>
                      <a:pt x="1172083" y="849609"/>
                      <a:pt x="1154794" y="866899"/>
                    </a:cubicBezTo>
                    <a:cubicBezTo>
                      <a:pt x="1137505" y="884188"/>
                      <a:pt x="1114056" y="893901"/>
                      <a:pt x="1089605" y="893901"/>
                    </a:cubicBezTo>
                    <a:lnTo>
                      <a:pt x="92192" y="893901"/>
                    </a:lnTo>
                    <a:cubicBezTo>
                      <a:pt x="67741" y="893901"/>
                      <a:pt x="44292" y="884188"/>
                      <a:pt x="27002" y="866899"/>
                    </a:cubicBezTo>
                    <a:cubicBezTo>
                      <a:pt x="9713" y="849609"/>
                      <a:pt x="0" y="826160"/>
                      <a:pt x="0" y="801709"/>
                    </a:cubicBezTo>
                    <a:lnTo>
                      <a:pt x="0" y="92192"/>
                    </a:lnTo>
                    <a:cubicBezTo>
                      <a:pt x="0" y="67741"/>
                      <a:pt x="9713" y="44292"/>
                      <a:pt x="27002" y="27002"/>
                    </a:cubicBezTo>
                    <a:cubicBezTo>
                      <a:pt x="44292" y="9713"/>
                      <a:pt x="67741" y="0"/>
                      <a:pt x="92192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32" id="32"/>
              <p:cNvSpPr txBox="true"/>
              <p:nvPr/>
            </p:nvSpPr>
            <p:spPr>
              <a:xfrm>
                <a:off x="0" y="-38100"/>
                <a:ext cx="1181797" cy="932001"/>
              </a:xfrm>
              <a:prstGeom prst="rect">
                <a:avLst/>
              </a:prstGeom>
            </p:spPr>
            <p:txBody>
              <a:bodyPr anchor="ctr" rtlCol="false" tIns="47536" lIns="47536" bIns="47536" rIns="47536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33" id="33"/>
            <p:cNvSpPr txBox="true"/>
            <p:nvPr/>
          </p:nvSpPr>
          <p:spPr>
            <a:xfrm rot="0">
              <a:off x="26034" y="140301"/>
              <a:ext cx="2348513" cy="4941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08"/>
                </a:lnSpc>
              </a:pPr>
              <a:r>
                <a:rPr lang="en-US" b="true" sz="2600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Database</a:t>
              </a:r>
            </a:p>
          </p:txBody>
        </p:sp>
        <p:grpSp>
          <p:nvGrpSpPr>
            <p:cNvPr name="Group 34" id="34"/>
            <p:cNvGrpSpPr/>
            <p:nvPr/>
          </p:nvGrpSpPr>
          <p:grpSpPr>
            <a:xfrm rot="0">
              <a:off x="1179786" y="685258"/>
              <a:ext cx="3238841" cy="3238841"/>
              <a:chOff x="0" y="0"/>
              <a:chExt cx="6350000" cy="6350000"/>
            </a:xfrm>
          </p:grpSpPr>
          <p:sp>
            <p:nvSpPr>
              <p:cNvPr name="Freeform 35" id="35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11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</p:grpSp>
      <p:grpSp>
        <p:nvGrpSpPr>
          <p:cNvPr name="Group 36" id="36"/>
          <p:cNvGrpSpPr/>
          <p:nvPr/>
        </p:nvGrpSpPr>
        <p:grpSpPr>
          <a:xfrm rot="0">
            <a:off x="0" y="296773"/>
            <a:ext cx="11362396" cy="1856274"/>
            <a:chOff x="0" y="0"/>
            <a:chExt cx="15149861" cy="2475032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550807" y="171450"/>
              <a:ext cx="14599054" cy="14482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760"/>
                </a:lnSpc>
              </a:pPr>
              <a:r>
                <a:rPr lang="en-US" sz="8000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Global architecture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707952"/>
              <a:ext cx="6283335" cy="7670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19"/>
                </a:lnSpc>
              </a:pPr>
              <a:r>
                <a:rPr lang="en-US" b="true" sz="399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Application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5133112" y="6936980"/>
            <a:ext cx="6703273" cy="3175944"/>
            <a:chOff x="0" y="0"/>
            <a:chExt cx="8937697" cy="4234592"/>
          </a:xfrm>
        </p:grpSpPr>
        <p:grpSp>
          <p:nvGrpSpPr>
            <p:cNvPr name="Group 40" id="40"/>
            <p:cNvGrpSpPr/>
            <p:nvPr/>
          </p:nvGrpSpPr>
          <p:grpSpPr>
            <a:xfrm rot="0">
              <a:off x="317500" y="0"/>
              <a:ext cx="8620197" cy="4234592"/>
              <a:chOff x="0" y="0"/>
              <a:chExt cx="1781582" cy="875185"/>
            </a:xfrm>
          </p:grpSpPr>
          <p:sp>
            <p:nvSpPr>
              <p:cNvPr name="Freeform 41" id="41"/>
              <p:cNvSpPr/>
              <p:nvPr/>
            </p:nvSpPr>
            <p:spPr>
              <a:xfrm flipH="false" flipV="false" rot="0">
                <a:off x="0" y="0"/>
                <a:ext cx="1781582" cy="875186"/>
              </a:xfrm>
              <a:custGeom>
                <a:avLst/>
                <a:gdLst/>
                <a:ahLst/>
                <a:cxnLst/>
                <a:rect r="r" b="b" t="t" l="l"/>
                <a:pathLst>
                  <a:path h="875186" w="1781582">
                    <a:moveTo>
                      <a:pt x="59874" y="0"/>
                    </a:moveTo>
                    <a:lnTo>
                      <a:pt x="1721708" y="0"/>
                    </a:lnTo>
                    <a:cubicBezTo>
                      <a:pt x="1754775" y="0"/>
                      <a:pt x="1781582" y="26807"/>
                      <a:pt x="1781582" y="59874"/>
                    </a:cubicBezTo>
                    <a:lnTo>
                      <a:pt x="1781582" y="815311"/>
                    </a:lnTo>
                    <a:cubicBezTo>
                      <a:pt x="1781582" y="848379"/>
                      <a:pt x="1754775" y="875186"/>
                      <a:pt x="1721708" y="875186"/>
                    </a:cubicBezTo>
                    <a:lnTo>
                      <a:pt x="59874" y="875186"/>
                    </a:lnTo>
                    <a:cubicBezTo>
                      <a:pt x="26807" y="875186"/>
                      <a:pt x="0" y="848379"/>
                      <a:pt x="0" y="815311"/>
                    </a:cubicBezTo>
                    <a:lnTo>
                      <a:pt x="0" y="59874"/>
                    </a:lnTo>
                    <a:cubicBezTo>
                      <a:pt x="0" y="26807"/>
                      <a:pt x="26807" y="0"/>
                      <a:pt x="5987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rnd">
                <a:solidFill>
                  <a:srgbClr val="8AB7E2"/>
                </a:solidFill>
                <a:prstDash val="solid"/>
                <a:round/>
              </a:ln>
            </p:spPr>
          </p:sp>
          <p:sp>
            <p:nvSpPr>
              <p:cNvPr name="TextBox 42" id="42"/>
              <p:cNvSpPr txBox="true"/>
              <p:nvPr/>
            </p:nvSpPr>
            <p:spPr>
              <a:xfrm>
                <a:off x="0" y="-38100"/>
                <a:ext cx="1781582" cy="913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3" id="43"/>
            <p:cNvGrpSpPr/>
            <p:nvPr/>
          </p:nvGrpSpPr>
          <p:grpSpPr>
            <a:xfrm rot="0">
              <a:off x="3338665" y="995750"/>
              <a:ext cx="2243091" cy="2243091"/>
              <a:chOff x="0" y="0"/>
              <a:chExt cx="6350000" cy="63500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12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grpSp>
          <p:nvGrpSpPr>
            <p:cNvPr name="Group 45" id="45"/>
            <p:cNvGrpSpPr/>
            <p:nvPr/>
          </p:nvGrpSpPr>
          <p:grpSpPr>
            <a:xfrm rot="0">
              <a:off x="996858" y="995750"/>
              <a:ext cx="2243091" cy="2243091"/>
              <a:chOff x="0" y="0"/>
              <a:chExt cx="6350000" cy="6350000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541020" y="537210"/>
                <a:ext cx="5255260" cy="5255260"/>
              </a:xfrm>
              <a:custGeom>
                <a:avLst/>
                <a:gdLst/>
                <a:ahLst/>
                <a:cxnLst/>
                <a:rect r="r" b="b" t="t" l="l"/>
                <a:pathLst>
                  <a:path h="5255260" w="5255260">
                    <a:moveTo>
                      <a:pt x="2627630" y="0"/>
                    </a:moveTo>
                    <a:cubicBezTo>
                      <a:pt x="1176430" y="0"/>
                      <a:pt x="0" y="1176430"/>
                      <a:pt x="0" y="2627630"/>
                    </a:cubicBezTo>
                    <a:cubicBezTo>
                      <a:pt x="0" y="4078830"/>
                      <a:pt x="1176430" y="5255260"/>
                      <a:pt x="2627630" y="5255260"/>
                    </a:cubicBezTo>
                    <a:cubicBezTo>
                      <a:pt x="4078830" y="5255260"/>
                      <a:pt x="5255260" y="4078830"/>
                      <a:pt x="5255260" y="2627630"/>
                    </a:cubicBezTo>
                    <a:cubicBezTo>
                      <a:pt x="5255260" y="1176430"/>
                      <a:pt x="4078830" y="0"/>
                      <a:pt x="2627630" y="0"/>
                    </a:cubicBezTo>
                    <a:close/>
                  </a:path>
                </a:pathLst>
              </a:custGeom>
              <a:blipFill>
                <a:blip r:embed="rId13"/>
                <a:stretch>
                  <a:fillRect l="0" t="0" r="0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grpSp>
          <p:nvGrpSpPr>
            <p:cNvPr name="Group 47" id="47"/>
            <p:cNvGrpSpPr/>
            <p:nvPr/>
          </p:nvGrpSpPr>
          <p:grpSpPr>
            <a:xfrm rot="0">
              <a:off x="5683356" y="1216052"/>
              <a:ext cx="2574982" cy="1802487"/>
              <a:chOff x="0" y="0"/>
              <a:chExt cx="6350000" cy="4445000"/>
            </a:xfrm>
          </p:grpSpPr>
          <p:sp>
            <p:nvSpPr>
              <p:cNvPr name="Freeform 48" id="48"/>
              <p:cNvSpPr/>
              <p:nvPr/>
            </p:nvSpPr>
            <p:spPr>
              <a:xfrm flipH="false" flipV="false" rot="0">
                <a:off x="0" y="0"/>
                <a:ext cx="6350000" cy="4445000"/>
              </a:xfrm>
              <a:custGeom>
                <a:avLst/>
                <a:gdLst/>
                <a:ahLst/>
                <a:cxnLst/>
                <a:rect r="r" b="b" t="t" l="l"/>
                <a:pathLst>
                  <a:path h="4445000" w="6350000">
                    <a:moveTo>
                      <a:pt x="0" y="3429000"/>
                    </a:moveTo>
                    <a:lnTo>
                      <a:pt x="0" y="1016000"/>
                    </a:lnTo>
                    <a:cubicBezTo>
                      <a:pt x="0" y="454660"/>
                      <a:pt x="454660" y="0"/>
                      <a:pt x="1016000" y="0"/>
                    </a:cubicBezTo>
                    <a:lnTo>
                      <a:pt x="5334000" y="0"/>
                    </a:lnTo>
                    <a:cubicBezTo>
                      <a:pt x="5895340" y="0"/>
                      <a:pt x="6350000" y="454660"/>
                      <a:pt x="6350000" y="1016000"/>
                    </a:cubicBezTo>
                    <a:lnTo>
                      <a:pt x="6350000" y="3429000"/>
                    </a:lnTo>
                    <a:cubicBezTo>
                      <a:pt x="6350000" y="3990340"/>
                      <a:pt x="5895340" y="4445000"/>
                      <a:pt x="5334000" y="4445000"/>
                    </a:cubicBezTo>
                    <a:lnTo>
                      <a:pt x="1016000" y="4445000"/>
                    </a:lnTo>
                    <a:cubicBezTo>
                      <a:pt x="454660" y="4445000"/>
                      <a:pt x="0" y="3990340"/>
                      <a:pt x="0" y="3429000"/>
                    </a:cubicBezTo>
                    <a:close/>
                  </a:path>
                </a:pathLst>
              </a:custGeom>
              <a:blipFill>
                <a:blip r:embed="rId14"/>
                <a:stretch>
                  <a:fillRect l="-2595" t="0" r="-2595" b="0"/>
                </a:stretch>
              </a:blipFill>
              <a:ln w="38100" cap="sq">
                <a:solidFill>
                  <a:srgbClr val="8AB7E2"/>
                </a:solidFill>
                <a:prstDash val="solid"/>
                <a:miter/>
              </a:ln>
            </p:spPr>
          </p:sp>
        </p:grpSp>
        <p:sp>
          <p:nvSpPr>
            <p:cNvPr name="TextBox 49" id="49"/>
            <p:cNvSpPr txBox="true"/>
            <p:nvPr/>
          </p:nvSpPr>
          <p:spPr>
            <a:xfrm rot="0">
              <a:off x="0" y="147495"/>
              <a:ext cx="2004712" cy="4710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3"/>
                </a:lnSpc>
              </a:pPr>
              <a:r>
                <a:rPr lang="en-US" b="true" sz="2484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API’S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8575235" y="5328991"/>
            <a:ext cx="4231214" cy="1817258"/>
            <a:chOff x="0" y="0"/>
            <a:chExt cx="5641619" cy="2423011"/>
          </a:xfrm>
        </p:grpSpPr>
        <p:sp>
          <p:nvSpPr>
            <p:cNvPr name="AutoShape 51" id="51"/>
            <p:cNvSpPr/>
            <p:nvPr/>
          </p:nvSpPr>
          <p:spPr>
            <a:xfrm flipH="true">
              <a:off x="38100" y="0"/>
              <a:ext cx="0" cy="2143985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triangle" len="med" w="lg"/>
            </a:ln>
          </p:spPr>
        </p:sp>
        <p:sp>
          <p:nvSpPr>
            <p:cNvPr name="AutoShape 52" id="52"/>
            <p:cNvSpPr/>
            <p:nvPr/>
          </p:nvSpPr>
          <p:spPr>
            <a:xfrm flipH="true">
              <a:off x="4212373" y="1970505"/>
              <a:ext cx="1418525" cy="415945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triangle" len="med" w="lg"/>
            </a:ln>
          </p:spPr>
        </p:sp>
      </p:grpSp>
      <p:sp>
        <p:nvSpPr>
          <p:cNvPr name="TextBox 53" id="5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65790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394992" y="3676319"/>
            <a:ext cx="2235799" cy="223579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5897880" y="5143500"/>
            <a:ext cx="400577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387051" y="3448930"/>
            <a:ext cx="2518129" cy="2463188"/>
          </a:xfrm>
          <a:custGeom>
            <a:avLst/>
            <a:gdLst/>
            <a:ahLst/>
            <a:cxnLst/>
            <a:rect r="r" b="b" t="t" l="l"/>
            <a:pathLst>
              <a:path h="2463188" w="2518129">
                <a:moveTo>
                  <a:pt x="0" y="0"/>
                </a:moveTo>
                <a:lnTo>
                  <a:pt x="2518129" y="0"/>
                </a:lnTo>
                <a:lnTo>
                  <a:pt x="2518129" y="2463188"/>
                </a:lnTo>
                <a:lnTo>
                  <a:pt x="0" y="24631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024132" y="3219292"/>
            <a:ext cx="2852811" cy="2852811"/>
          </a:xfrm>
          <a:custGeom>
            <a:avLst/>
            <a:gdLst/>
            <a:ahLst/>
            <a:cxnLst/>
            <a:rect r="r" b="b" t="t" l="l"/>
            <a:pathLst>
              <a:path h="2852811" w="2852811">
                <a:moveTo>
                  <a:pt x="0" y="0"/>
                </a:moveTo>
                <a:lnTo>
                  <a:pt x="2852811" y="0"/>
                </a:lnTo>
                <a:lnTo>
                  <a:pt x="2852811" y="2852811"/>
                </a:lnTo>
                <a:lnTo>
                  <a:pt x="0" y="28528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3105" y="468223"/>
            <a:ext cx="1094929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139" y="1587262"/>
            <a:ext cx="6198093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Cloud Infrastructure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7327" y="5995903"/>
            <a:ext cx="276116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OpenStack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59462" y="4213828"/>
            <a:ext cx="19845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8E38"/>
                </a:solidFill>
                <a:latin typeface="Canva Sans"/>
                <a:ea typeface="Canva Sans"/>
                <a:cs typeface="Canva Sans"/>
                <a:sym typeface="Canva Sans"/>
              </a:rPr>
              <a:t>Benefits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37329" y="6005428"/>
            <a:ext cx="5450183" cy="1216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Flexibility</a:t>
            </a: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and Customization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87205" y="5995903"/>
            <a:ext cx="2761163" cy="1348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Private Cloud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39548" y="102379"/>
            <a:ext cx="4608905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4366538" y="-1890601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" id="8"/>
          <p:cNvGrpSpPr/>
          <p:nvPr/>
        </p:nvGrpSpPr>
        <p:grpSpPr>
          <a:xfrm rot="0">
            <a:off x="1868759" y="1318520"/>
            <a:ext cx="6746981" cy="1641314"/>
            <a:chOff x="0" y="0"/>
            <a:chExt cx="4102824" cy="99807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52919" y="1784292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01.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22133" y="1585518"/>
            <a:ext cx="5526933" cy="11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Problematic of the Project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9805609" y="1318520"/>
            <a:ext cx="6746981" cy="1641314"/>
            <a:chOff x="0" y="0"/>
            <a:chExt cx="4102824" cy="99807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089769" y="1784292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02.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958983" y="1585518"/>
            <a:ext cx="5526933" cy="11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Advantages of the Cloud Infrastructure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802084" y="3178043"/>
            <a:ext cx="6746981" cy="1641314"/>
            <a:chOff x="0" y="0"/>
            <a:chExt cx="4102824" cy="998079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086244" y="3643816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03.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955458" y="3570435"/>
            <a:ext cx="5526933" cy="5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Application Overview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738934" y="3178043"/>
            <a:ext cx="6746981" cy="1641314"/>
            <a:chOff x="0" y="0"/>
            <a:chExt cx="4102824" cy="99807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0023094" y="3643816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04.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958983" y="3570435"/>
            <a:ext cx="5526933" cy="5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Value &amp; Benefits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1802084" y="5038433"/>
            <a:ext cx="6746981" cy="1641314"/>
            <a:chOff x="0" y="0"/>
            <a:chExt cx="4102824" cy="99807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2086244" y="5504206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05.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955458" y="5290010"/>
            <a:ext cx="5660283" cy="10905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2"/>
              </a:lnSpc>
              <a:spcBef>
                <a:spcPct val="0"/>
              </a:spcBef>
            </a:pPr>
            <a:r>
              <a:rPr lang="en-US" b="true" sz="3254" spc="52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Sustainable Development Goals (SDGs)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738934" y="5038433"/>
            <a:ext cx="6746981" cy="1641314"/>
            <a:chOff x="0" y="0"/>
            <a:chExt cx="4102824" cy="998079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37" id="37"/>
          <p:cNvSpPr txBox="true"/>
          <p:nvPr/>
        </p:nvSpPr>
        <p:spPr>
          <a:xfrm rot="0">
            <a:off x="10023094" y="5504206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06.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58983" y="5509843"/>
            <a:ext cx="5526933" cy="56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Technological Stack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735409" y="6898822"/>
            <a:ext cx="6746981" cy="1641314"/>
            <a:chOff x="0" y="0"/>
            <a:chExt cx="4102824" cy="998079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2019569" y="7364595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07.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888783" y="7165821"/>
            <a:ext cx="5526933" cy="11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Promotional Video Capsule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9672259" y="6898822"/>
            <a:ext cx="6746981" cy="1641314"/>
            <a:chOff x="0" y="0"/>
            <a:chExt cx="4102824" cy="99807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102824" cy="998079"/>
            </a:xfrm>
            <a:custGeom>
              <a:avLst/>
              <a:gdLst/>
              <a:ahLst/>
              <a:cxnLst/>
              <a:rect r="r" b="b" t="t" l="l"/>
              <a:pathLst>
                <a:path h="998079" w="4102824">
                  <a:moveTo>
                    <a:pt x="17212" y="0"/>
                  </a:moveTo>
                  <a:lnTo>
                    <a:pt x="4085611" y="0"/>
                  </a:lnTo>
                  <a:cubicBezTo>
                    <a:pt x="4090177" y="0"/>
                    <a:pt x="4094554" y="1813"/>
                    <a:pt x="4097782" y="5041"/>
                  </a:cubicBezTo>
                  <a:cubicBezTo>
                    <a:pt x="4101010" y="8269"/>
                    <a:pt x="4102824" y="12647"/>
                    <a:pt x="4102824" y="17212"/>
                  </a:cubicBezTo>
                  <a:lnTo>
                    <a:pt x="4102824" y="980868"/>
                  </a:lnTo>
                  <a:cubicBezTo>
                    <a:pt x="4102824" y="990373"/>
                    <a:pt x="4095117" y="998079"/>
                    <a:pt x="4085611" y="998079"/>
                  </a:cubicBezTo>
                  <a:lnTo>
                    <a:pt x="17212" y="998079"/>
                  </a:lnTo>
                  <a:cubicBezTo>
                    <a:pt x="12647" y="998079"/>
                    <a:pt x="8269" y="996266"/>
                    <a:pt x="5041" y="993038"/>
                  </a:cubicBezTo>
                  <a:cubicBezTo>
                    <a:pt x="1813" y="989810"/>
                    <a:pt x="0" y="985432"/>
                    <a:pt x="0" y="980868"/>
                  </a:cubicBezTo>
                  <a:lnTo>
                    <a:pt x="0" y="17212"/>
                  </a:lnTo>
                  <a:cubicBezTo>
                    <a:pt x="0" y="12647"/>
                    <a:pt x="1813" y="8269"/>
                    <a:pt x="5041" y="5041"/>
                  </a:cubicBezTo>
                  <a:cubicBezTo>
                    <a:pt x="8269" y="1813"/>
                    <a:pt x="12647" y="0"/>
                    <a:pt x="17212" y="0"/>
                  </a:cubicBezTo>
                  <a:close/>
                </a:path>
              </a:pathLst>
            </a:custGeom>
            <a:solidFill>
              <a:srgbClr val="8AB7E2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85725"/>
              <a:ext cx="4102824" cy="9123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25"/>
                </a:lnSpc>
              </a:pP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9956419" y="7364595"/>
            <a:ext cx="869214" cy="5738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27"/>
              </a:lnSpc>
            </a:pPr>
            <a:r>
              <a:rPr lang="en-US" sz="4404" spc="-36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08.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25633" y="7165821"/>
            <a:ext cx="5526933" cy="1143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27"/>
              </a:lnSpc>
              <a:spcBef>
                <a:spcPct val="0"/>
              </a:spcBef>
            </a:pPr>
            <a:r>
              <a:rPr lang="en-US" b="true" sz="3354" spc="53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 of Application Choice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65790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10699500" y="1851105"/>
            <a:ext cx="5878181" cy="2151614"/>
            <a:chOff x="0" y="0"/>
            <a:chExt cx="7837575" cy="2868818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7837575" cy="2868818"/>
              <a:chOff x="0" y="0"/>
              <a:chExt cx="2342659" cy="85749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42659" cy="857492"/>
              </a:xfrm>
              <a:custGeom>
                <a:avLst/>
                <a:gdLst/>
                <a:ahLst/>
                <a:cxnLst/>
                <a:rect r="r" b="b" t="t" l="l"/>
                <a:pathLst>
                  <a:path h="857492" w="2342659">
                    <a:moveTo>
                      <a:pt x="19756" y="0"/>
                    </a:moveTo>
                    <a:lnTo>
                      <a:pt x="2322903" y="0"/>
                    </a:lnTo>
                    <a:cubicBezTo>
                      <a:pt x="2328142" y="0"/>
                      <a:pt x="2333167" y="2081"/>
                      <a:pt x="2336872" y="5786"/>
                    </a:cubicBezTo>
                    <a:cubicBezTo>
                      <a:pt x="2340577" y="9491"/>
                      <a:pt x="2342659" y="14516"/>
                      <a:pt x="2342659" y="19756"/>
                    </a:cubicBezTo>
                    <a:lnTo>
                      <a:pt x="2342659" y="837737"/>
                    </a:lnTo>
                    <a:cubicBezTo>
                      <a:pt x="2342659" y="842976"/>
                      <a:pt x="2340577" y="848001"/>
                      <a:pt x="2336872" y="851706"/>
                    </a:cubicBezTo>
                    <a:cubicBezTo>
                      <a:pt x="2333167" y="855411"/>
                      <a:pt x="2328142" y="857492"/>
                      <a:pt x="2322903" y="857492"/>
                    </a:cubicBezTo>
                    <a:lnTo>
                      <a:pt x="19756" y="857492"/>
                    </a:lnTo>
                    <a:cubicBezTo>
                      <a:pt x="14516" y="857492"/>
                      <a:pt x="9491" y="855411"/>
                      <a:pt x="5786" y="851706"/>
                    </a:cubicBezTo>
                    <a:cubicBezTo>
                      <a:pt x="2081" y="848001"/>
                      <a:pt x="0" y="842976"/>
                      <a:pt x="0" y="837737"/>
                    </a:cubicBezTo>
                    <a:lnTo>
                      <a:pt x="0" y="19756"/>
                    </a:lnTo>
                    <a:cubicBezTo>
                      <a:pt x="0" y="14516"/>
                      <a:pt x="2081" y="9491"/>
                      <a:pt x="5786" y="5786"/>
                    </a:cubicBezTo>
                    <a:cubicBezTo>
                      <a:pt x="9491" y="2081"/>
                      <a:pt x="14516" y="0"/>
                      <a:pt x="19756" y="0"/>
                    </a:cubicBez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355418" y="483751"/>
              <a:ext cx="1959145" cy="1959145"/>
              <a:chOff x="0" y="0"/>
              <a:chExt cx="812800" cy="812800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F2E3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2671" lIns="42671" bIns="42671" rIns="42671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703717" y="515565"/>
              <a:ext cx="1243085" cy="1709312"/>
            </a:xfrm>
            <a:custGeom>
              <a:avLst/>
              <a:gdLst/>
              <a:ahLst/>
              <a:cxnLst/>
              <a:rect r="r" b="b" t="t" l="l"/>
              <a:pathLst>
                <a:path h="1709312" w="1243085">
                  <a:moveTo>
                    <a:pt x="0" y="0"/>
                  </a:moveTo>
                  <a:lnTo>
                    <a:pt x="1243085" y="0"/>
                  </a:lnTo>
                  <a:lnTo>
                    <a:pt x="1243085" y="1709313"/>
                  </a:lnTo>
                  <a:lnTo>
                    <a:pt x="0" y="17093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463" t="0" r="-41028" b="-10893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2766383" y="853401"/>
              <a:ext cx="4627833" cy="11143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401"/>
                </a:lnSpc>
                <a:spcBef>
                  <a:spcPct val="0"/>
                </a:spcBef>
              </a:pPr>
              <a:r>
                <a:rPr lang="en-US" b="true" sz="251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Heat for infrastucture orchestration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699500" y="6840132"/>
            <a:ext cx="5878181" cy="2151614"/>
            <a:chOff x="0" y="0"/>
            <a:chExt cx="7837575" cy="2868818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7837575" cy="2868818"/>
              <a:chOff x="0" y="0"/>
              <a:chExt cx="2342659" cy="857492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2342659" cy="857492"/>
              </a:xfrm>
              <a:custGeom>
                <a:avLst/>
                <a:gdLst/>
                <a:ahLst/>
                <a:cxnLst/>
                <a:rect r="r" b="b" t="t" l="l"/>
                <a:pathLst>
                  <a:path h="857492" w="2342659">
                    <a:moveTo>
                      <a:pt x="19756" y="0"/>
                    </a:moveTo>
                    <a:lnTo>
                      <a:pt x="2322903" y="0"/>
                    </a:lnTo>
                    <a:cubicBezTo>
                      <a:pt x="2328142" y="0"/>
                      <a:pt x="2333167" y="2081"/>
                      <a:pt x="2336872" y="5786"/>
                    </a:cubicBezTo>
                    <a:cubicBezTo>
                      <a:pt x="2340577" y="9491"/>
                      <a:pt x="2342659" y="14516"/>
                      <a:pt x="2342659" y="19756"/>
                    </a:cubicBezTo>
                    <a:lnTo>
                      <a:pt x="2342659" y="837737"/>
                    </a:lnTo>
                    <a:cubicBezTo>
                      <a:pt x="2342659" y="842976"/>
                      <a:pt x="2340577" y="848001"/>
                      <a:pt x="2336872" y="851706"/>
                    </a:cubicBezTo>
                    <a:cubicBezTo>
                      <a:pt x="2333167" y="855411"/>
                      <a:pt x="2328142" y="857492"/>
                      <a:pt x="2322903" y="857492"/>
                    </a:cubicBezTo>
                    <a:lnTo>
                      <a:pt x="19756" y="857492"/>
                    </a:lnTo>
                    <a:cubicBezTo>
                      <a:pt x="14516" y="857492"/>
                      <a:pt x="9491" y="855411"/>
                      <a:pt x="5786" y="851706"/>
                    </a:cubicBezTo>
                    <a:cubicBezTo>
                      <a:pt x="2081" y="848001"/>
                      <a:pt x="0" y="842976"/>
                      <a:pt x="0" y="837737"/>
                    </a:cubicBezTo>
                    <a:lnTo>
                      <a:pt x="0" y="19756"/>
                    </a:lnTo>
                    <a:cubicBezTo>
                      <a:pt x="0" y="14516"/>
                      <a:pt x="2081" y="9491"/>
                      <a:pt x="5786" y="5786"/>
                    </a:cubicBezTo>
                    <a:cubicBezTo>
                      <a:pt x="9491" y="2081"/>
                      <a:pt x="14516" y="0"/>
                      <a:pt x="19756" y="0"/>
                    </a:cubicBez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355418" y="483751"/>
              <a:ext cx="1959145" cy="1959145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F2E3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2671" lIns="42671" bIns="42671" rIns="42671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20" id="20"/>
            <p:cNvSpPr/>
            <p:nvPr/>
          </p:nvSpPr>
          <p:spPr>
            <a:xfrm flipH="false" flipV="false" rot="0">
              <a:off x="580157" y="679575"/>
              <a:ext cx="1509667" cy="1509667"/>
            </a:xfrm>
            <a:custGeom>
              <a:avLst/>
              <a:gdLst/>
              <a:ahLst/>
              <a:cxnLst/>
              <a:rect r="r" b="b" t="t" l="l"/>
              <a:pathLst>
                <a:path h="1509667" w="1509667">
                  <a:moveTo>
                    <a:pt x="0" y="0"/>
                  </a:moveTo>
                  <a:lnTo>
                    <a:pt x="1509667" y="0"/>
                  </a:lnTo>
                  <a:lnTo>
                    <a:pt x="1509667" y="1509668"/>
                  </a:lnTo>
                  <a:lnTo>
                    <a:pt x="0" y="15096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2766383" y="876201"/>
              <a:ext cx="5071192" cy="1126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1"/>
                </a:lnSpc>
                <a:spcBef>
                  <a:spcPct val="0"/>
                </a:spcBef>
              </a:pPr>
              <a:r>
                <a:rPr lang="en-US" b="true" sz="251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Docker for containerization</a:t>
              </a: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413105" y="468223"/>
            <a:ext cx="1094929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components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6598" y="1587262"/>
            <a:ext cx="4712502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Orchestration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19887" y="3724533"/>
            <a:ext cx="8058427" cy="3782805"/>
            <a:chOff x="0" y="0"/>
            <a:chExt cx="10744569" cy="5043740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0" y="152400"/>
              <a:ext cx="8974509" cy="24062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789"/>
                </a:lnSpc>
              </a:pPr>
              <a:r>
                <a:rPr lang="en-US" sz="69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What is orchestration ?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882200"/>
              <a:ext cx="10744569" cy="21615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0"/>
                </a:lnSpc>
                <a:spcBef>
                  <a:spcPct val="0"/>
                </a:spcBef>
              </a:pPr>
              <a:r>
                <a:rPr lang="en-US" sz="2400" spc="144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O</a:t>
              </a:r>
              <a:r>
                <a:rPr lang="en-US" sz="2400" spc="144" u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rchestration is the automated management and coordination of services or containers to ensure they run smoothly, scale properly, and stay available.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699500" y="4345618"/>
            <a:ext cx="5878181" cy="2151614"/>
            <a:chOff x="0" y="0"/>
            <a:chExt cx="7837575" cy="2868818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7837575" cy="2868818"/>
              <a:chOff x="0" y="0"/>
              <a:chExt cx="2342659" cy="857492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342659" cy="857492"/>
              </a:xfrm>
              <a:custGeom>
                <a:avLst/>
                <a:gdLst/>
                <a:ahLst/>
                <a:cxnLst/>
                <a:rect r="r" b="b" t="t" l="l"/>
                <a:pathLst>
                  <a:path h="857492" w="2342659">
                    <a:moveTo>
                      <a:pt x="19756" y="0"/>
                    </a:moveTo>
                    <a:lnTo>
                      <a:pt x="2322903" y="0"/>
                    </a:lnTo>
                    <a:cubicBezTo>
                      <a:pt x="2328142" y="0"/>
                      <a:pt x="2333167" y="2081"/>
                      <a:pt x="2336872" y="5786"/>
                    </a:cubicBezTo>
                    <a:cubicBezTo>
                      <a:pt x="2340577" y="9491"/>
                      <a:pt x="2342659" y="14516"/>
                      <a:pt x="2342659" y="19756"/>
                    </a:cubicBezTo>
                    <a:lnTo>
                      <a:pt x="2342659" y="837737"/>
                    </a:lnTo>
                    <a:cubicBezTo>
                      <a:pt x="2342659" y="842976"/>
                      <a:pt x="2340577" y="848001"/>
                      <a:pt x="2336872" y="851706"/>
                    </a:cubicBezTo>
                    <a:cubicBezTo>
                      <a:pt x="2333167" y="855411"/>
                      <a:pt x="2328142" y="857492"/>
                      <a:pt x="2322903" y="857492"/>
                    </a:cubicBezTo>
                    <a:lnTo>
                      <a:pt x="19756" y="857492"/>
                    </a:lnTo>
                    <a:cubicBezTo>
                      <a:pt x="14516" y="857492"/>
                      <a:pt x="9491" y="855411"/>
                      <a:pt x="5786" y="851706"/>
                    </a:cubicBezTo>
                    <a:cubicBezTo>
                      <a:pt x="2081" y="848001"/>
                      <a:pt x="0" y="842976"/>
                      <a:pt x="0" y="837737"/>
                    </a:cubicBezTo>
                    <a:lnTo>
                      <a:pt x="0" y="19756"/>
                    </a:lnTo>
                    <a:cubicBezTo>
                      <a:pt x="0" y="14516"/>
                      <a:pt x="2081" y="9491"/>
                      <a:pt x="5786" y="5786"/>
                    </a:cubicBezTo>
                    <a:cubicBezTo>
                      <a:pt x="9491" y="2081"/>
                      <a:pt x="14516" y="0"/>
                      <a:pt x="19756" y="0"/>
                    </a:cubicBezTo>
                    <a:close/>
                  </a:path>
                </a:pathLst>
              </a:custGeom>
              <a:solidFill>
                <a:srgbClr val="8AB7E2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85725"/>
                <a:ext cx="2342659" cy="7717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925"/>
                  </a:lnSpc>
                </a:pPr>
              </a:p>
            </p:txBody>
          </p:sp>
        </p:grpSp>
        <p:grpSp>
          <p:nvGrpSpPr>
            <p:cNvPr name="Group 31" id="31"/>
            <p:cNvGrpSpPr/>
            <p:nvPr/>
          </p:nvGrpSpPr>
          <p:grpSpPr>
            <a:xfrm rot="0">
              <a:off x="355418" y="483751"/>
              <a:ext cx="1959145" cy="1959145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EF2E3"/>
              </a:solidFill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104775"/>
                <a:ext cx="660400" cy="631825"/>
              </a:xfrm>
              <a:prstGeom prst="rect">
                <a:avLst/>
              </a:prstGeom>
            </p:spPr>
            <p:txBody>
              <a:bodyPr anchor="ctr" rtlCol="false" tIns="42671" lIns="42671" bIns="42671" rIns="42671"/>
              <a:lstStyle/>
              <a:p>
                <a:pPr algn="ctr">
                  <a:lnSpc>
                    <a:spcPts val="2266"/>
                  </a:lnSpc>
                </a:pPr>
              </a:p>
            </p:txBody>
          </p:sp>
        </p:grpSp>
        <p:sp>
          <p:nvSpPr>
            <p:cNvPr name="Freeform 34" id="34"/>
            <p:cNvSpPr/>
            <p:nvPr/>
          </p:nvSpPr>
          <p:spPr>
            <a:xfrm flipH="false" flipV="false" rot="0">
              <a:off x="647715" y="776048"/>
              <a:ext cx="1374551" cy="1374551"/>
            </a:xfrm>
            <a:custGeom>
              <a:avLst/>
              <a:gdLst/>
              <a:ahLst/>
              <a:cxnLst/>
              <a:rect r="r" b="b" t="t" l="l"/>
              <a:pathLst>
                <a:path h="1374551" w="1374551">
                  <a:moveTo>
                    <a:pt x="0" y="0"/>
                  </a:moveTo>
                  <a:lnTo>
                    <a:pt x="1374551" y="0"/>
                  </a:lnTo>
                  <a:lnTo>
                    <a:pt x="1374551" y="1374551"/>
                  </a:lnTo>
                  <a:lnTo>
                    <a:pt x="0" y="13745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  <p:sp>
          <p:nvSpPr>
            <p:cNvPr name="TextBox 35" id="35"/>
            <p:cNvSpPr txBox="true"/>
            <p:nvPr/>
          </p:nvSpPr>
          <p:spPr>
            <a:xfrm rot="0">
              <a:off x="2766383" y="847287"/>
              <a:ext cx="5071192" cy="1126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401"/>
                </a:lnSpc>
                <a:spcBef>
                  <a:spcPct val="0"/>
                </a:spcBef>
              </a:pPr>
              <a:r>
                <a:rPr lang="en-US" b="true" sz="2519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Kubernetes for container orchestration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65790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4503508" y="2773905"/>
            <a:ext cx="9697256" cy="3188052"/>
            <a:chOff x="0" y="0"/>
            <a:chExt cx="12929674" cy="425073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1614894"/>
              <a:ext cx="2635842" cy="2635842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458" t="0" r="-458" b="0"/>
                </a:stretch>
              </a:blipFill>
              <a:ln w="38100" cap="sq">
                <a:solidFill>
                  <a:srgbClr val="07B2EB"/>
                </a:solidFill>
                <a:prstDash val="solid"/>
                <a:miter/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0293832" y="1614894"/>
              <a:ext cx="2635842" cy="2635842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  <a:ln w="38100" cap="sq">
                <a:solidFill>
                  <a:srgbClr val="07B2EB"/>
                </a:solidFill>
                <a:prstDash val="solid"/>
                <a:miter/>
              </a:ln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288934" y="85725"/>
              <a:ext cx="6646957" cy="71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9"/>
                </a:lnSpc>
              </a:pPr>
              <a:r>
                <a:rPr lang="en-US" sz="39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Monitoring &amp; Alerts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4614189" y="6691547"/>
            <a:ext cx="9697256" cy="2890129"/>
            <a:chOff x="0" y="0"/>
            <a:chExt cx="12929674" cy="385350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1217663"/>
              <a:ext cx="2635842" cy="2635842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8796" t="0" r="-28796" b="0"/>
                </a:stretch>
              </a:blipFill>
              <a:ln w="38100" cap="sq">
                <a:solidFill>
                  <a:srgbClr val="07B2EB"/>
                </a:solidFill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10293832" y="1217663"/>
              <a:ext cx="2635842" cy="2635842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0" r="0" b="0"/>
                </a:stretch>
              </a:blipFill>
              <a:ln w="38100" cap="sq">
                <a:solidFill>
                  <a:srgbClr val="07B2EB"/>
                </a:solidFill>
                <a:prstDash val="solid"/>
                <a:miter/>
              </a:ln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5103164" y="85725"/>
              <a:ext cx="3018497" cy="717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79"/>
                </a:lnSpc>
              </a:pPr>
              <a:r>
                <a:rPr lang="en-US" sz="3999" b="true">
                  <a:solidFill>
                    <a:srgbClr val="000000"/>
                  </a:solidFill>
                  <a:latin typeface="DM Sans Bold"/>
                  <a:ea typeface="DM Sans Bold"/>
                  <a:cs typeface="DM Sans Bold"/>
                  <a:sym typeface="DM Sans Bold"/>
                </a:rPr>
                <a:t>Security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966063" y="7202945"/>
            <a:ext cx="1469358" cy="146935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F2E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104775"/>
              <a:ext cx="660400" cy="631825"/>
            </a:xfrm>
            <a:prstGeom prst="rect">
              <a:avLst/>
            </a:prstGeom>
          </p:spPr>
          <p:txBody>
            <a:bodyPr anchor="ctr" rtlCol="false" tIns="42671" lIns="42671" bIns="42671" rIns="42671"/>
            <a:lstStyle/>
            <a:p>
              <a:pPr algn="ctr">
                <a:lnSpc>
                  <a:spcPts val="2266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480390" y="5004068"/>
            <a:ext cx="5743492" cy="57150"/>
            <a:chOff x="0" y="0"/>
            <a:chExt cx="7657990" cy="76200"/>
          </a:xfrm>
        </p:grpSpPr>
        <p:sp>
          <p:nvSpPr>
            <p:cNvPr name="AutoShape 20" id="20"/>
            <p:cNvSpPr/>
            <p:nvPr/>
          </p:nvSpPr>
          <p:spPr>
            <a:xfrm>
              <a:off x="0" y="38100"/>
              <a:ext cx="3976570" cy="0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none" len="sm" w="sm"/>
            </a:ln>
          </p:spPr>
        </p:sp>
        <p:sp>
          <p:nvSpPr>
            <p:cNvPr name="AutoShape 21" id="21"/>
            <p:cNvSpPr/>
            <p:nvPr/>
          </p:nvSpPr>
          <p:spPr>
            <a:xfrm flipH="true">
              <a:off x="3976570" y="38100"/>
              <a:ext cx="3681419" cy="0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none" len="sm" w="sm"/>
            </a:ln>
          </p:spPr>
        </p:sp>
      </p:grpSp>
      <p:sp>
        <p:nvSpPr>
          <p:cNvPr name="TextBox 22" id="22"/>
          <p:cNvSpPr txBox="true"/>
          <p:nvPr/>
        </p:nvSpPr>
        <p:spPr>
          <a:xfrm rot="0">
            <a:off x="413105" y="468223"/>
            <a:ext cx="1094929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components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41139" y="1587262"/>
            <a:ext cx="6198093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Monitoring and Security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6591071" y="8087516"/>
            <a:ext cx="5743492" cy="1240398"/>
            <a:chOff x="0" y="0"/>
            <a:chExt cx="7657990" cy="1653863"/>
          </a:xfrm>
        </p:grpSpPr>
        <p:sp>
          <p:nvSpPr>
            <p:cNvPr name="AutoShape 25" id="25"/>
            <p:cNvSpPr/>
            <p:nvPr/>
          </p:nvSpPr>
          <p:spPr>
            <a:xfrm>
              <a:off x="0" y="753127"/>
              <a:ext cx="3976570" cy="0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none" len="sm" w="sm"/>
            </a:ln>
          </p:spPr>
        </p:sp>
        <p:sp>
          <p:nvSpPr>
            <p:cNvPr name="AutoShape 26" id="26"/>
            <p:cNvSpPr/>
            <p:nvPr/>
          </p:nvSpPr>
          <p:spPr>
            <a:xfrm flipH="true">
              <a:off x="3976570" y="753127"/>
              <a:ext cx="3681419" cy="0"/>
            </a:xfrm>
            <a:prstGeom prst="line">
              <a:avLst/>
            </a:prstGeom>
            <a:ln cap="flat" w="76200">
              <a:solidFill>
                <a:srgbClr val="8AB7E2"/>
              </a:solidFill>
              <a:prstDash val="sysDot"/>
              <a:headEnd type="triangle" len="med" w="lg"/>
              <a:tailEnd type="none" len="sm" w="sm"/>
            </a:ln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2612559" y="0"/>
              <a:ext cx="2728022" cy="1653863"/>
            </a:xfrm>
            <a:custGeom>
              <a:avLst/>
              <a:gdLst/>
              <a:ahLst/>
              <a:cxnLst/>
              <a:rect r="r" b="b" t="t" l="l"/>
              <a:pathLst>
                <a:path h="1653863" w="2728022">
                  <a:moveTo>
                    <a:pt x="0" y="0"/>
                  </a:moveTo>
                  <a:lnTo>
                    <a:pt x="2728022" y="0"/>
                  </a:lnTo>
                  <a:lnTo>
                    <a:pt x="2728022" y="1653863"/>
                  </a:lnTo>
                  <a:lnTo>
                    <a:pt x="0" y="16538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087205" y="-2224665"/>
            <a:ext cx="4980952" cy="3731186"/>
          </a:xfrm>
          <a:custGeom>
            <a:avLst/>
            <a:gdLst/>
            <a:ahLst/>
            <a:cxnLst/>
            <a:rect r="r" b="b" t="t" l="l"/>
            <a:pathLst>
              <a:path h="3731186" w="4980952">
                <a:moveTo>
                  <a:pt x="0" y="0"/>
                </a:moveTo>
                <a:lnTo>
                  <a:pt x="4980952" y="0"/>
                </a:lnTo>
                <a:lnTo>
                  <a:pt x="4980952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965790" y="8919661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" id="4"/>
          <p:cNvGrpSpPr/>
          <p:nvPr/>
        </p:nvGrpSpPr>
        <p:grpSpPr>
          <a:xfrm rot="0">
            <a:off x="2394992" y="3676319"/>
            <a:ext cx="2235799" cy="223579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sp>
        <p:nvSpPr>
          <p:cNvPr name="AutoShape 6" id="6"/>
          <p:cNvSpPr/>
          <p:nvPr/>
        </p:nvSpPr>
        <p:spPr>
          <a:xfrm>
            <a:off x="5897880" y="5143500"/>
            <a:ext cx="4005777" cy="0"/>
          </a:xfrm>
          <a:prstGeom prst="line">
            <a:avLst/>
          </a:prstGeom>
          <a:ln cap="flat" w="38100">
            <a:solidFill>
              <a:srgbClr val="000000"/>
            </a:solidFill>
            <a:prstDash val="sysDot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921409" y="3751733"/>
            <a:ext cx="2084970" cy="2084970"/>
          </a:xfrm>
          <a:custGeom>
            <a:avLst/>
            <a:gdLst/>
            <a:ahLst/>
            <a:cxnLst/>
            <a:rect r="r" b="b" t="t" l="l"/>
            <a:pathLst>
              <a:path h="2084970" w="2084970">
                <a:moveTo>
                  <a:pt x="0" y="0"/>
                </a:moveTo>
                <a:lnTo>
                  <a:pt x="2084970" y="0"/>
                </a:lnTo>
                <a:lnTo>
                  <a:pt x="2084970" y="2084971"/>
                </a:lnTo>
                <a:lnTo>
                  <a:pt x="0" y="20849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442370" y="3354367"/>
            <a:ext cx="2328522" cy="2328522"/>
          </a:xfrm>
          <a:custGeom>
            <a:avLst/>
            <a:gdLst/>
            <a:ahLst/>
            <a:cxnLst/>
            <a:rect r="r" b="b" t="t" l="l"/>
            <a:pathLst>
              <a:path h="2328522" w="2328522">
                <a:moveTo>
                  <a:pt x="0" y="0"/>
                </a:moveTo>
                <a:lnTo>
                  <a:pt x="2328522" y="0"/>
                </a:lnTo>
                <a:lnTo>
                  <a:pt x="2328522" y="2328522"/>
                </a:lnTo>
                <a:lnTo>
                  <a:pt x="0" y="23285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13105" y="468223"/>
            <a:ext cx="10949290" cy="1043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60"/>
              </a:lnSpc>
            </a:pPr>
            <a:r>
              <a:rPr lang="en-US" sz="8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Key components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1139" y="1587262"/>
            <a:ext cx="6198093" cy="565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9"/>
              </a:lnSpc>
            </a:pPr>
            <a:r>
              <a:rPr lang="en-US" b="true" sz="3999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27327" y="5995903"/>
            <a:ext cx="2761163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Ansible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59462" y="4213828"/>
            <a:ext cx="1984538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648E38"/>
                </a:solidFill>
                <a:latin typeface="Canva Sans"/>
                <a:ea typeface="Canva Sans"/>
                <a:cs typeface="Canva Sans"/>
                <a:sym typeface="Canva Sans"/>
              </a:rPr>
              <a:t>Benefits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37329" y="6005428"/>
            <a:ext cx="5450183" cy="596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Easy to</a:t>
            </a:r>
            <a:r>
              <a:rPr lang="en-US" b="true" sz="3500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Learn and Use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087205" y="5995903"/>
            <a:ext cx="3910358" cy="662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38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Saves Time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63278" y="-1314173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70627">
            <a:off x="11853652" y="2298718"/>
            <a:ext cx="5349429" cy="5910971"/>
          </a:xfrm>
          <a:custGeom>
            <a:avLst/>
            <a:gdLst/>
            <a:ahLst/>
            <a:cxnLst/>
            <a:rect r="r" b="b" t="t" l="l"/>
            <a:pathLst>
              <a:path h="5910971" w="5349429">
                <a:moveTo>
                  <a:pt x="0" y="0"/>
                </a:moveTo>
                <a:lnTo>
                  <a:pt x="5349429" y="0"/>
                </a:lnTo>
                <a:lnTo>
                  <a:pt x="5349429" y="5910972"/>
                </a:lnTo>
                <a:lnTo>
                  <a:pt x="0" y="5910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77674"/>
            <a:ext cx="9000821" cy="5150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Context of the application </a:t>
            </a:r>
          </a:p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choice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1017386">
            <a:off x="10635960" y="1883527"/>
            <a:ext cx="2147815" cy="4861311"/>
          </a:xfrm>
          <a:custGeom>
            <a:avLst/>
            <a:gdLst/>
            <a:ahLst/>
            <a:cxnLst/>
            <a:rect r="r" b="b" t="t" l="l"/>
            <a:pathLst>
              <a:path h="4861311" w="2147815">
                <a:moveTo>
                  <a:pt x="0" y="0"/>
                </a:moveTo>
                <a:lnTo>
                  <a:pt x="2147815" y="0"/>
                </a:lnTo>
                <a:lnTo>
                  <a:pt x="2147815" y="4861310"/>
                </a:lnTo>
                <a:lnTo>
                  <a:pt x="0" y="48613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60077" y="3661744"/>
            <a:ext cx="12967846" cy="309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62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noticed the need of this type of ideas in Tunisia. </a:t>
            </a:r>
          </a:p>
          <a:p>
            <a:pPr algn="ctr">
              <a:lnSpc>
                <a:spcPts val="6050"/>
              </a:lnSpc>
            </a:pPr>
            <a:r>
              <a:rPr lang="en-US" sz="62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It would definitely change everyone’s life for the better!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268825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52865" y="-6454244"/>
            <a:ext cx="13212850" cy="13212850"/>
          </a:xfrm>
          <a:custGeom>
            <a:avLst/>
            <a:gdLst/>
            <a:ahLst/>
            <a:cxnLst/>
            <a:rect r="r" b="b" t="t" l="l"/>
            <a:pathLst>
              <a:path h="13212850" w="13212850">
                <a:moveTo>
                  <a:pt x="0" y="0"/>
                </a:moveTo>
                <a:lnTo>
                  <a:pt x="13212849" y="0"/>
                </a:lnTo>
                <a:lnTo>
                  <a:pt x="13212849" y="13212850"/>
                </a:lnTo>
                <a:lnTo>
                  <a:pt x="0" y="1321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872235" y="2163607"/>
            <a:ext cx="13212850" cy="13212850"/>
          </a:xfrm>
          <a:custGeom>
            <a:avLst/>
            <a:gdLst/>
            <a:ahLst/>
            <a:cxnLst/>
            <a:rect r="r" b="b" t="t" l="l"/>
            <a:pathLst>
              <a:path h="13212850" w="13212850">
                <a:moveTo>
                  <a:pt x="0" y="0"/>
                </a:moveTo>
                <a:lnTo>
                  <a:pt x="13212849" y="0"/>
                </a:lnTo>
                <a:lnTo>
                  <a:pt x="13212849" y="13212850"/>
                </a:lnTo>
                <a:lnTo>
                  <a:pt x="0" y="1321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94207" y="3661744"/>
            <a:ext cx="13899587" cy="3096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62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we were inspired by real life events.</a:t>
            </a:r>
          </a:p>
          <a:p>
            <a:pPr algn="ctr">
              <a:lnSpc>
                <a:spcPts val="6050"/>
              </a:lnSpc>
            </a:pPr>
            <a:r>
              <a:rPr lang="en-US" sz="62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Getting passports and changing documents.</a:t>
            </a:r>
            <a:r>
              <a:rPr lang="en-US" sz="6237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</a:p>
          <a:p>
            <a:pPr algn="ctr">
              <a:lnSpc>
                <a:spcPts val="6050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7268825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3552865" y="-6454244"/>
            <a:ext cx="13212850" cy="13212850"/>
          </a:xfrm>
          <a:custGeom>
            <a:avLst/>
            <a:gdLst/>
            <a:ahLst/>
            <a:cxnLst/>
            <a:rect r="r" b="b" t="t" l="l"/>
            <a:pathLst>
              <a:path h="13212850" w="13212850">
                <a:moveTo>
                  <a:pt x="0" y="0"/>
                </a:moveTo>
                <a:lnTo>
                  <a:pt x="13212849" y="0"/>
                </a:lnTo>
                <a:lnTo>
                  <a:pt x="13212849" y="13212850"/>
                </a:lnTo>
                <a:lnTo>
                  <a:pt x="0" y="1321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872235" y="2163607"/>
            <a:ext cx="13212850" cy="13212850"/>
          </a:xfrm>
          <a:custGeom>
            <a:avLst/>
            <a:gdLst/>
            <a:ahLst/>
            <a:cxnLst/>
            <a:rect r="r" b="b" t="t" l="l"/>
            <a:pathLst>
              <a:path h="13212850" w="13212850">
                <a:moveTo>
                  <a:pt x="0" y="0"/>
                </a:moveTo>
                <a:lnTo>
                  <a:pt x="13212849" y="0"/>
                </a:lnTo>
                <a:lnTo>
                  <a:pt x="13212849" y="13212850"/>
                </a:lnTo>
                <a:lnTo>
                  <a:pt x="0" y="132128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34758" y="0"/>
            <a:ext cx="7577070" cy="10344348"/>
          </a:xfrm>
          <a:custGeom>
            <a:avLst/>
            <a:gdLst/>
            <a:ahLst/>
            <a:cxnLst/>
            <a:rect r="r" b="b" t="t" l="l"/>
            <a:pathLst>
              <a:path h="10344348" w="7577070">
                <a:moveTo>
                  <a:pt x="0" y="0"/>
                </a:moveTo>
                <a:lnTo>
                  <a:pt x="7577071" y="0"/>
                </a:lnTo>
                <a:lnTo>
                  <a:pt x="7577071" y="10344348"/>
                </a:lnTo>
                <a:lnTo>
                  <a:pt x="0" y="103443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176251" y="3594080"/>
            <a:ext cx="2762369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Linkedin</a:t>
            </a:r>
          </a:p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72755" y="8912735"/>
            <a:ext cx="7213238" cy="973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81"/>
              </a:lnSpc>
            </a:pPr>
            <a:r>
              <a:rPr lang="en-US" b="true" sz="1415" u="sng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  <a:hlinkClick r:id="rId3" tooltip="https://www.linkedin.com/posts/rabii-cheffi-14066423b_overview-activity-7329900314633900032-nGb4?utm_source=share&amp;utm_medium=member_desktop&amp;rcm=ACoAAEQlvwkBfumqgeP4aPT1gzZ-9VuV3KSi9Y0"/>
              </a:rPr>
              <a:t>https://www.linkedin.com/posts/mohamed-naceur-khlifi-0b5a9227a_smart-queue-management-platform-activity-7329747382995214336-4mTG?utm_source=share&amp;utm_medium=member_desktop&amp;rcm=ACoAADu4OcABnfE5rSMj6gdlMGYokCVvchD0a_Y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29398" y="8614893"/>
            <a:ext cx="4899948" cy="3344214"/>
          </a:xfrm>
          <a:custGeom>
            <a:avLst/>
            <a:gdLst/>
            <a:ahLst/>
            <a:cxnLst/>
            <a:rect r="r" b="b" t="t" l="l"/>
            <a:pathLst>
              <a:path h="3344214" w="4899948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30709" y="9258300"/>
            <a:ext cx="3059829" cy="751049"/>
          </a:xfrm>
          <a:custGeom>
            <a:avLst/>
            <a:gdLst/>
            <a:ahLst/>
            <a:cxnLst/>
            <a:rect r="r" b="b" t="t" l="l"/>
            <a:pathLst>
              <a:path h="751049" w="305982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215205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2686214" y="-2578193"/>
            <a:ext cx="4292424" cy="3870986"/>
          </a:xfrm>
          <a:custGeom>
            <a:avLst/>
            <a:gdLst/>
            <a:ahLst/>
            <a:cxnLst/>
            <a:rect r="r" b="b" t="t" l="l"/>
            <a:pathLst>
              <a:path h="3870986" w="4292424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138935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7409323" y="-2700100"/>
            <a:ext cx="5493058" cy="4114800"/>
          </a:xfrm>
          <a:custGeom>
            <a:avLst/>
            <a:gdLst/>
            <a:ahLst/>
            <a:cxnLst/>
            <a:rect r="r" b="b" t="t" l="l"/>
            <a:pathLst>
              <a:path h="4114800" w="5493058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4747568">
            <a:off x="-2972342" y="3665317"/>
            <a:ext cx="4896097" cy="2735694"/>
          </a:xfrm>
          <a:custGeom>
            <a:avLst/>
            <a:gdLst/>
            <a:ahLst/>
            <a:cxnLst/>
            <a:rect r="r" b="b" t="t" l="l"/>
            <a:pathLst>
              <a:path h="2735694" w="4896097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831481" y="-1626507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7259300" y="2262342"/>
            <a:ext cx="3575541" cy="3575541"/>
          </a:xfrm>
          <a:custGeom>
            <a:avLst/>
            <a:gdLst/>
            <a:ahLst/>
            <a:cxnLst/>
            <a:rect r="r" b="b" t="t" l="l"/>
            <a:pathLst>
              <a:path h="3575541" w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2570549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5282649">
            <a:off x="16440369" y="6970869"/>
            <a:ext cx="3382987" cy="1154444"/>
          </a:xfrm>
          <a:custGeom>
            <a:avLst/>
            <a:gdLst/>
            <a:ahLst/>
            <a:cxnLst/>
            <a:rect r="r" b="b" t="t" l="l"/>
            <a:pathLst>
              <a:path h="1154444" w="3382987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6978638" y="-642644"/>
            <a:ext cx="3104522" cy="3342688"/>
          </a:xfrm>
          <a:custGeom>
            <a:avLst/>
            <a:gdLst/>
            <a:ahLst/>
            <a:cxnLst/>
            <a:rect r="r" b="b" t="t" l="l"/>
            <a:pathLst>
              <a:path h="3342688" w="3104522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3688802" y="3019867"/>
            <a:ext cx="10910396" cy="336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b="true" sz="14597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353489" y="8540136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9258300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5463278" y="-1314173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004285" y="265374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570627">
            <a:off x="11853652" y="2298718"/>
            <a:ext cx="5349429" cy="5910971"/>
          </a:xfrm>
          <a:custGeom>
            <a:avLst/>
            <a:gdLst/>
            <a:ahLst/>
            <a:cxnLst/>
            <a:rect r="r" b="b" t="t" l="l"/>
            <a:pathLst>
              <a:path h="5910971" w="5349429">
                <a:moveTo>
                  <a:pt x="0" y="0"/>
                </a:moveTo>
                <a:lnTo>
                  <a:pt x="5349429" y="0"/>
                </a:lnTo>
                <a:lnTo>
                  <a:pt x="5349429" y="5910972"/>
                </a:lnTo>
                <a:lnTo>
                  <a:pt x="0" y="59109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944755"/>
            <a:ext cx="9000821" cy="261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Problematic of the Project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029" y="8477715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05696" y="-1834879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-1321005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399631" y="8302042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8" y="0"/>
                </a:lnTo>
                <a:lnTo>
                  <a:pt x="4017208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2980892" y="7061426"/>
            <a:ext cx="5030576" cy="60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46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Long wait times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2672" y="7061426"/>
            <a:ext cx="5965079" cy="60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46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Unclear procedures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42029" y="8477715"/>
            <a:ext cx="4602314" cy="3618569"/>
          </a:xfrm>
          <a:custGeom>
            <a:avLst/>
            <a:gdLst/>
            <a:ahLst/>
            <a:cxnLst/>
            <a:rect r="r" b="b" t="t" l="l"/>
            <a:pathLst>
              <a:path h="3618569" w="4602314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674156" y="-1072630"/>
            <a:ext cx="4899948" cy="3068592"/>
          </a:xfrm>
          <a:custGeom>
            <a:avLst/>
            <a:gdLst/>
            <a:ahLst/>
            <a:cxnLst/>
            <a:rect r="r" b="b" t="t" l="l"/>
            <a:pathLst>
              <a:path h="3068592" w="4899948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1705696" y="-1834879"/>
            <a:ext cx="4076270" cy="2863579"/>
          </a:xfrm>
          <a:custGeom>
            <a:avLst/>
            <a:gdLst/>
            <a:ahLst/>
            <a:cxnLst/>
            <a:rect r="r" b="b" t="t" l="l"/>
            <a:pathLst>
              <a:path h="2863579" w="4076270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7259300" y="-1321005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-5282649">
            <a:off x="16399631" y="8302042"/>
            <a:ext cx="4017207" cy="1370872"/>
          </a:xfrm>
          <a:custGeom>
            <a:avLst/>
            <a:gdLst/>
            <a:ahLst/>
            <a:cxnLst/>
            <a:rect r="r" b="b" t="t" l="l"/>
            <a:pathLst>
              <a:path h="1370872" w="4017207">
                <a:moveTo>
                  <a:pt x="0" y="0"/>
                </a:moveTo>
                <a:lnTo>
                  <a:pt x="4017208" y="0"/>
                </a:lnTo>
                <a:lnTo>
                  <a:pt x="4017208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6134532" y="2309242"/>
            <a:ext cx="6018937" cy="4491631"/>
          </a:xfrm>
          <a:custGeom>
            <a:avLst/>
            <a:gdLst/>
            <a:ahLst/>
            <a:cxnLst/>
            <a:rect r="r" b="b" t="t" l="l"/>
            <a:pathLst>
              <a:path h="4491631" w="6018937">
                <a:moveTo>
                  <a:pt x="0" y="0"/>
                </a:moveTo>
                <a:lnTo>
                  <a:pt x="6018936" y="0"/>
                </a:lnTo>
                <a:lnTo>
                  <a:pt x="6018936" y="4491631"/>
                </a:lnTo>
                <a:lnTo>
                  <a:pt x="0" y="449163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101317" y="7497240"/>
            <a:ext cx="6085367" cy="601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7"/>
              </a:lnSpc>
            </a:pPr>
            <a:r>
              <a:rPr lang="en-US" sz="4646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Endless bureaucracy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08591" y="2829714"/>
            <a:ext cx="9000821" cy="3883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Advantages</a:t>
            </a:r>
          </a:p>
          <a:p>
            <a:pPr algn="l">
              <a:lnSpc>
                <a:spcPts val="10011"/>
              </a:lnSpc>
            </a:pPr>
            <a:r>
              <a:rPr lang="en-US" sz="10321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of the cloud infrastructure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857087" y="1879538"/>
            <a:ext cx="5956731" cy="6527925"/>
          </a:xfrm>
          <a:custGeom>
            <a:avLst/>
            <a:gdLst/>
            <a:ahLst/>
            <a:cxnLst/>
            <a:rect r="r" b="b" t="t" l="l"/>
            <a:pathLst>
              <a:path h="6527925" w="5956731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261827"/>
            <a:ext cx="5038071" cy="3559266"/>
            <a:chOff x="0" y="0"/>
            <a:chExt cx="1048738" cy="740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370657"/>
            <a:ext cx="5038071" cy="3559266"/>
            <a:chOff x="0" y="0"/>
            <a:chExt cx="1048738" cy="7409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692531" y="1261827"/>
            <a:ext cx="5038071" cy="3559266"/>
            <a:chOff x="0" y="0"/>
            <a:chExt cx="1048738" cy="740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692531" y="5370657"/>
            <a:ext cx="5038071" cy="3559266"/>
            <a:chOff x="0" y="0"/>
            <a:chExt cx="1048738" cy="7409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52247" y="0"/>
                  </a:moveTo>
                  <a:lnTo>
                    <a:pt x="996490" y="0"/>
                  </a:lnTo>
                  <a:cubicBezTo>
                    <a:pt x="1010347" y="0"/>
                    <a:pt x="1023636" y="5505"/>
                    <a:pt x="1033435" y="15303"/>
                  </a:cubicBezTo>
                  <a:cubicBezTo>
                    <a:pt x="1043233" y="25101"/>
                    <a:pt x="1048738" y="38390"/>
                    <a:pt x="1048738" y="52247"/>
                  </a:cubicBezTo>
                  <a:lnTo>
                    <a:pt x="1048738" y="688659"/>
                  </a:lnTo>
                  <a:cubicBezTo>
                    <a:pt x="1048738" y="717514"/>
                    <a:pt x="1025346" y="740906"/>
                    <a:pt x="996490" y="740906"/>
                  </a:cubicBezTo>
                  <a:lnTo>
                    <a:pt x="52247" y="740906"/>
                  </a:lnTo>
                  <a:cubicBezTo>
                    <a:pt x="23392" y="740906"/>
                    <a:pt x="0" y="717514"/>
                    <a:pt x="0" y="688659"/>
                  </a:cubicBezTo>
                  <a:lnTo>
                    <a:pt x="0" y="52247"/>
                  </a:lnTo>
                  <a:cubicBezTo>
                    <a:pt x="0" y="23392"/>
                    <a:pt x="23392" y="0"/>
                    <a:pt x="52247" y="0"/>
                  </a:cubicBezTo>
                  <a:close/>
                </a:path>
              </a:pathLst>
            </a:custGeom>
            <a:solidFill>
              <a:srgbClr val="8AB7E2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3311752" y="1820230"/>
            <a:ext cx="3032484" cy="6646539"/>
          </a:xfrm>
          <a:custGeom>
            <a:avLst/>
            <a:gdLst/>
            <a:ahLst/>
            <a:cxnLst/>
            <a:rect r="r" b="b" t="t" l="l"/>
            <a:pathLst>
              <a:path h="6646539" w="3032484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10800000">
            <a:off x="14827993" y="-1392447"/>
            <a:ext cx="4017146" cy="3158481"/>
          </a:xfrm>
          <a:custGeom>
            <a:avLst/>
            <a:gdLst/>
            <a:ahLst/>
            <a:cxnLst/>
            <a:rect r="r" b="b" t="t" l="l"/>
            <a:pathLst>
              <a:path h="3158481" w="4017146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4580296" y="-161687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285780" y="9560661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-744232" y="460501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2549485" y="2210501"/>
            <a:ext cx="2030811" cy="2030811"/>
          </a:xfrm>
          <a:custGeom>
            <a:avLst/>
            <a:gdLst/>
            <a:ahLst/>
            <a:cxnLst/>
            <a:rect r="r" b="b" t="t" l="l"/>
            <a:pathLst>
              <a:path h="2030811" w="2030811">
                <a:moveTo>
                  <a:pt x="0" y="0"/>
                </a:moveTo>
                <a:lnTo>
                  <a:pt x="2030811" y="0"/>
                </a:lnTo>
                <a:lnTo>
                  <a:pt x="2030811" y="2030811"/>
                </a:lnTo>
                <a:lnTo>
                  <a:pt x="0" y="2030811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8110782" y="2210501"/>
            <a:ext cx="2201568" cy="2201568"/>
          </a:xfrm>
          <a:custGeom>
            <a:avLst/>
            <a:gdLst/>
            <a:ahLst/>
            <a:cxnLst/>
            <a:rect r="r" b="b" t="t" l="l"/>
            <a:pathLst>
              <a:path h="2201568" w="2201568">
                <a:moveTo>
                  <a:pt x="0" y="0"/>
                </a:moveTo>
                <a:lnTo>
                  <a:pt x="2201568" y="0"/>
                </a:lnTo>
                <a:lnTo>
                  <a:pt x="2201568" y="2201569"/>
                </a:lnTo>
                <a:lnTo>
                  <a:pt x="0" y="2201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631408" y="6599804"/>
            <a:ext cx="1866965" cy="1866965"/>
          </a:xfrm>
          <a:custGeom>
            <a:avLst/>
            <a:gdLst/>
            <a:ahLst/>
            <a:cxnLst/>
            <a:rect r="r" b="b" t="t" l="l"/>
            <a:pathLst>
              <a:path h="1866965" w="1866965">
                <a:moveTo>
                  <a:pt x="0" y="0"/>
                </a:moveTo>
                <a:lnTo>
                  <a:pt x="1866966" y="0"/>
                </a:lnTo>
                <a:lnTo>
                  <a:pt x="1866966" y="1866966"/>
                </a:lnTo>
                <a:lnTo>
                  <a:pt x="0" y="186696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8128595" y="6418448"/>
            <a:ext cx="2030811" cy="2030811"/>
          </a:xfrm>
          <a:custGeom>
            <a:avLst/>
            <a:gdLst/>
            <a:ahLst/>
            <a:cxnLst/>
            <a:rect r="r" b="b" t="t" l="l"/>
            <a:pathLst>
              <a:path h="2030811" w="2030811">
                <a:moveTo>
                  <a:pt x="0" y="0"/>
                </a:moveTo>
                <a:lnTo>
                  <a:pt x="2030810" y="0"/>
                </a:lnTo>
                <a:lnTo>
                  <a:pt x="2030810" y="2030811"/>
                </a:lnTo>
                <a:lnTo>
                  <a:pt x="0" y="2030811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7819551" y="1438725"/>
            <a:ext cx="2969035" cy="38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63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disaster recovery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92367" y="5568589"/>
            <a:ext cx="4137951" cy="772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b="true" sz="2632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Automatic updates and maintenance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710586" y="1438471"/>
            <a:ext cx="3739422" cy="38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63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Scalability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819551" y="5568589"/>
            <a:ext cx="3739422" cy="381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80"/>
              </a:lnSpc>
            </a:pPr>
            <a:r>
              <a:rPr lang="en-US" sz="2632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High availability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19907" y="1950456"/>
            <a:ext cx="4208573" cy="4247184"/>
          </a:xfrm>
          <a:custGeom>
            <a:avLst/>
            <a:gdLst/>
            <a:ahLst/>
            <a:cxnLst/>
            <a:rect r="r" b="b" t="t" l="l"/>
            <a:pathLst>
              <a:path h="4247184" w="4208573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0256115" y="2639048"/>
            <a:ext cx="7181225" cy="5008904"/>
          </a:xfrm>
          <a:custGeom>
            <a:avLst/>
            <a:gdLst/>
            <a:ahLst/>
            <a:cxnLst/>
            <a:rect r="r" b="b" t="t" l="l"/>
            <a:pathLst>
              <a:path h="5008904" w="7181225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04950" y="2829548"/>
            <a:ext cx="8751165" cy="2282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Application</a:t>
            </a:r>
          </a:p>
          <a:p>
            <a:pPr algn="l">
              <a:lnSpc>
                <a:spcPts val="8730"/>
              </a:lnSpc>
            </a:pPr>
            <a:r>
              <a:rPr lang="en-US" sz="900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Overview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04950" y="5389245"/>
            <a:ext cx="7707571" cy="739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69"/>
              </a:lnSpc>
              <a:spcBef>
                <a:spcPct val="0"/>
              </a:spcBef>
            </a:pPr>
            <a:r>
              <a:rPr lang="en-US" sz="2199" spc="13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Queute helps you skip the line, stay updated, and navigate public services with ease.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1F1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56728" y="537265"/>
            <a:ext cx="4058424" cy="2867171"/>
            <a:chOff x="0" y="0"/>
            <a:chExt cx="1048738" cy="74090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92257" y="534940"/>
            <a:ext cx="4058424" cy="2867171"/>
            <a:chOff x="0" y="0"/>
            <a:chExt cx="1048738" cy="7409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19232" y="537265"/>
            <a:ext cx="4058424" cy="2867171"/>
            <a:chOff x="0" y="0"/>
            <a:chExt cx="1048738" cy="74090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250843" y="3811861"/>
            <a:ext cx="4058424" cy="2867171"/>
            <a:chOff x="0" y="0"/>
            <a:chExt cx="1048738" cy="74090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0800000">
            <a:off x="15615649" y="-213565"/>
            <a:ext cx="3054378" cy="2401505"/>
          </a:xfrm>
          <a:custGeom>
            <a:avLst/>
            <a:gdLst/>
            <a:ahLst/>
            <a:cxnLst/>
            <a:rect r="r" b="b" t="t" l="l"/>
            <a:pathLst>
              <a:path h="2401505" w="3054378">
                <a:moveTo>
                  <a:pt x="0" y="0"/>
                </a:moveTo>
                <a:lnTo>
                  <a:pt x="3054378" y="0"/>
                </a:lnTo>
                <a:lnTo>
                  <a:pt x="3054378" y="2401505"/>
                </a:lnTo>
                <a:lnTo>
                  <a:pt x="0" y="24015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6173546" y="-2110633"/>
            <a:ext cx="4224468" cy="2645573"/>
          </a:xfrm>
          <a:custGeom>
            <a:avLst/>
            <a:gdLst/>
            <a:ahLst/>
            <a:cxnLst/>
            <a:rect r="r" b="b" t="t" l="l"/>
            <a:pathLst>
              <a:path h="2645573" w="4224468">
                <a:moveTo>
                  <a:pt x="0" y="0"/>
                </a:moveTo>
                <a:lnTo>
                  <a:pt x="4224468" y="0"/>
                </a:lnTo>
                <a:lnTo>
                  <a:pt x="4224468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8951863" y="9999915"/>
            <a:ext cx="3169280" cy="2226419"/>
          </a:xfrm>
          <a:custGeom>
            <a:avLst/>
            <a:gdLst/>
            <a:ahLst/>
            <a:cxnLst/>
            <a:rect r="r" b="b" t="t" l="l"/>
            <a:pathLst>
              <a:path h="2226419" w="3169280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-5400000">
            <a:off x="12134412" y="9245030"/>
            <a:ext cx="2892762" cy="2919301"/>
          </a:xfrm>
          <a:custGeom>
            <a:avLst/>
            <a:gdLst/>
            <a:ahLst/>
            <a:cxnLst/>
            <a:rect r="r" b="b" t="t" l="l"/>
            <a:pathLst>
              <a:path h="2919301" w="2892762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558320" y="9093737"/>
            <a:ext cx="2587020" cy="2386526"/>
          </a:xfrm>
          <a:custGeom>
            <a:avLst/>
            <a:gdLst/>
            <a:ahLst/>
            <a:cxnLst/>
            <a:rect r="r" b="b" t="t" l="l"/>
            <a:pathLst>
              <a:path h="2386526" w="2587020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7259300" y="7433853"/>
            <a:ext cx="1794966" cy="1932669"/>
          </a:xfrm>
          <a:custGeom>
            <a:avLst/>
            <a:gdLst/>
            <a:ahLst/>
            <a:cxnLst/>
            <a:rect r="r" b="b" t="t" l="l"/>
            <a:pathLst>
              <a:path h="1932669" w="1794966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-461514" y="0"/>
            <a:ext cx="1488463" cy="1602652"/>
          </a:xfrm>
          <a:custGeom>
            <a:avLst/>
            <a:gdLst/>
            <a:ahLst/>
            <a:cxnLst/>
            <a:rect r="r" b="b" t="t" l="l"/>
            <a:pathLst>
              <a:path h="1602652" w="1488463">
                <a:moveTo>
                  <a:pt x="0" y="0"/>
                </a:moveTo>
                <a:lnTo>
                  <a:pt x="1488463" y="0"/>
                </a:lnTo>
                <a:lnTo>
                  <a:pt x="1488463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2948762" y="971982"/>
            <a:ext cx="2102965" cy="2102965"/>
          </a:xfrm>
          <a:custGeom>
            <a:avLst/>
            <a:gdLst/>
            <a:ahLst/>
            <a:cxnLst/>
            <a:rect r="r" b="b" t="t" l="l"/>
            <a:pathLst>
              <a:path h="2102965" w="2102965">
                <a:moveTo>
                  <a:pt x="0" y="0"/>
                </a:moveTo>
                <a:lnTo>
                  <a:pt x="2102965" y="0"/>
                </a:lnTo>
                <a:lnTo>
                  <a:pt x="2102965" y="2102964"/>
                </a:lnTo>
                <a:lnTo>
                  <a:pt x="0" y="21029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7727105" y="1045456"/>
            <a:ext cx="2105695" cy="2105695"/>
          </a:xfrm>
          <a:custGeom>
            <a:avLst/>
            <a:gdLst/>
            <a:ahLst/>
            <a:cxnLst/>
            <a:rect r="r" b="b" t="t" l="l"/>
            <a:pathLst>
              <a:path h="2105695" w="2105695">
                <a:moveTo>
                  <a:pt x="0" y="0"/>
                </a:moveTo>
                <a:lnTo>
                  <a:pt x="2105695" y="0"/>
                </a:lnTo>
                <a:lnTo>
                  <a:pt x="2105695" y="2105695"/>
                </a:lnTo>
                <a:lnTo>
                  <a:pt x="0" y="210569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2291272" y="1175237"/>
            <a:ext cx="2043426" cy="2043426"/>
          </a:xfrm>
          <a:custGeom>
            <a:avLst/>
            <a:gdLst/>
            <a:ahLst/>
            <a:cxnLst/>
            <a:rect r="r" b="b" t="t" l="l"/>
            <a:pathLst>
              <a:path h="2043426" w="2043426">
                <a:moveTo>
                  <a:pt x="0" y="0"/>
                </a:moveTo>
                <a:lnTo>
                  <a:pt x="2043426" y="0"/>
                </a:lnTo>
                <a:lnTo>
                  <a:pt x="2043426" y="2043426"/>
                </a:lnTo>
                <a:lnTo>
                  <a:pt x="0" y="204342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95528" y="4278628"/>
            <a:ext cx="2153733" cy="2153733"/>
          </a:xfrm>
          <a:custGeom>
            <a:avLst/>
            <a:gdLst/>
            <a:ahLst/>
            <a:cxnLst/>
            <a:rect r="r" b="b" t="t" l="l"/>
            <a:pathLst>
              <a:path h="2153733" w="2153733">
                <a:moveTo>
                  <a:pt x="0" y="0"/>
                </a:moveTo>
                <a:lnTo>
                  <a:pt x="2153732" y="0"/>
                </a:lnTo>
                <a:lnTo>
                  <a:pt x="2153732" y="2153732"/>
                </a:lnTo>
                <a:lnTo>
                  <a:pt x="0" y="2153732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7790126" y="4612356"/>
            <a:ext cx="1984024" cy="1922699"/>
          </a:xfrm>
          <a:custGeom>
            <a:avLst/>
            <a:gdLst/>
            <a:ahLst/>
            <a:cxnLst/>
            <a:rect r="r" b="b" t="t" l="l"/>
            <a:pathLst>
              <a:path h="1922699" w="1984024">
                <a:moveTo>
                  <a:pt x="0" y="0"/>
                </a:moveTo>
                <a:lnTo>
                  <a:pt x="1984024" y="0"/>
                </a:lnTo>
                <a:lnTo>
                  <a:pt x="1984024" y="1922699"/>
                </a:lnTo>
                <a:lnTo>
                  <a:pt x="0" y="19226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6819232" y="3851201"/>
            <a:ext cx="4058424" cy="2867171"/>
            <a:chOff x="0" y="0"/>
            <a:chExt cx="1048738" cy="740906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293779" y="3756886"/>
            <a:ext cx="4058424" cy="2867171"/>
            <a:chOff x="0" y="0"/>
            <a:chExt cx="1048738" cy="740906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425709" y="4442434"/>
            <a:ext cx="1977598" cy="1977598"/>
          </a:xfrm>
          <a:custGeom>
            <a:avLst/>
            <a:gdLst/>
            <a:ahLst/>
            <a:cxnLst/>
            <a:rect r="r" b="b" t="t" l="l"/>
            <a:pathLst>
              <a:path h="1977598" w="1977598">
                <a:moveTo>
                  <a:pt x="0" y="0"/>
                </a:moveTo>
                <a:lnTo>
                  <a:pt x="1977598" y="0"/>
                </a:lnTo>
                <a:lnTo>
                  <a:pt x="1977598" y="1977598"/>
                </a:lnTo>
                <a:lnTo>
                  <a:pt x="0" y="1977598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6920755" y="7162394"/>
            <a:ext cx="4058424" cy="2867171"/>
            <a:chOff x="0" y="0"/>
            <a:chExt cx="1048738" cy="740906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048738" cy="740906"/>
            </a:xfrm>
            <a:custGeom>
              <a:avLst/>
              <a:gdLst/>
              <a:ahLst/>
              <a:cxnLst/>
              <a:rect r="r" b="b" t="t" l="l"/>
              <a:pathLst>
                <a:path h="740906" w="1048738">
                  <a:moveTo>
                    <a:pt x="64859" y="0"/>
                  </a:moveTo>
                  <a:lnTo>
                    <a:pt x="983879" y="0"/>
                  </a:lnTo>
                  <a:cubicBezTo>
                    <a:pt x="1019699" y="0"/>
                    <a:pt x="1048738" y="29038"/>
                    <a:pt x="1048738" y="64859"/>
                  </a:cubicBezTo>
                  <a:lnTo>
                    <a:pt x="1048738" y="676047"/>
                  </a:lnTo>
                  <a:cubicBezTo>
                    <a:pt x="1048738" y="711867"/>
                    <a:pt x="1019699" y="740906"/>
                    <a:pt x="983879" y="740906"/>
                  </a:cubicBezTo>
                  <a:lnTo>
                    <a:pt x="64859" y="740906"/>
                  </a:lnTo>
                  <a:cubicBezTo>
                    <a:pt x="29038" y="740906"/>
                    <a:pt x="0" y="711867"/>
                    <a:pt x="0" y="676047"/>
                  </a:cubicBezTo>
                  <a:lnTo>
                    <a:pt x="0" y="64859"/>
                  </a:lnTo>
                  <a:cubicBezTo>
                    <a:pt x="0" y="29038"/>
                    <a:pt x="29038" y="0"/>
                    <a:pt x="6485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38100"/>
              <a:ext cx="1048738" cy="7790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7790126" y="7414680"/>
            <a:ext cx="2381312" cy="2381312"/>
          </a:xfrm>
          <a:custGeom>
            <a:avLst/>
            <a:gdLst/>
            <a:ahLst/>
            <a:cxnLst/>
            <a:rect r="r" b="b" t="t" l="l"/>
            <a:pathLst>
              <a:path h="2381312" w="2381312">
                <a:moveTo>
                  <a:pt x="0" y="0"/>
                </a:moveTo>
                <a:lnTo>
                  <a:pt x="2381312" y="0"/>
                </a:lnTo>
                <a:lnTo>
                  <a:pt x="2381312" y="2381312"/>
                </a:lnTo>
                <a:lnTo>
                  <a:pt x="0" y="2381312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7342297" y="673740"/>
            <a:ext cx="3012295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1"/>
              </a:lnSpc>
            </a:pPr>
            <a:r>
              <a:rPr lang="en-US" sz="212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User &amp; Organisation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646320" y="688564"/>
            <a:ext cx="3333331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1"/>
              </a:lnSpc>
            </a:pPr>
            <a:r>
              <a:rPr lang="en-US" b="true" sz="212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Service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7259300" y="9210675"/>
            <a:ext cx="152400" cy="200025"/>
          </a:xfrm>
          <a:prstGeom prst="rect">
            <a:avLst/>
          </a:prstGeom>
        </p:spPr>
        <p:txBody>
          <a:bodyPr anchor="t" rtlCol="false" tIns="0" lIns="0" bIns="0" rIns="0" wrap="none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611572" y="673740"/>
            <a:ext cx="3012295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1"/>
              </a:lnSpc>
            </a:pPr>
            <a:r>
              <a:rPr lang="en-US" sz="212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News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11572" y="3860726"/>
            <a:ext cx="3012295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1"/>
              </a:lnSpc>
            </a:pPr>
            <a:r>
              <a:rPr lang="en-US" sz="212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Road Map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8089663" y="4040290"/>
            <a:ext cx="3012295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1"/>
              </a:lnSpc>
              <a:spcBef>
                <a:spcPct val="0"/>
              </a:spcBef>
            </a:pPr>
            <a:r>
              <a:rPr lang="en-US" b="true" sz="212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Forum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2603354" y="4034977"/>
            <a:ext cx="3012295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481"/>
              </a:lnSpc>
              <a:spcBef>
                <a:spcPct val="0"/>
              </a:spcBef>
            </a:pPr>
            <a:r>
              <a:rPr lang="en-US" b="true" sz="2120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Workspace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8281484" y="7211259"/>
            <a:ext cx="3012295" cy="313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81"/>
              </a:lnSpc>
            </a:pPr>
            <a:r>
              <a:rPr lang="en-US" sz="2120" b="true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Reservation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DAGn0Clggks</dc:identifier>
  <dcterms:modified xsi:type="dcterms:W3CDTF">2011-08-01T06:04:30Z</dcterms:modified>
  <cp:revision>1</cp:revision>
  <dc:title>Queute Commercial</dc:title>
</cp:coreProperties>
</file>